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9" r:id="rId5"/>
    <p:sldId id="260" r:id="rId6"/>
    <p:sldId id="261" r:id="rId7"/>
    <p:sldId id="264" r:id="rId8"/>
    <p:sldId id="262" r:id="rId9"/>
    <p:sldId id="265" r:id="rId10"/>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gs" Target="tags/tag124.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image" Target="../media/image2.png"/><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1" Type="http://schemas.openxmlformats.org/officeDocument/2006/relationships/slideLayout" Target="../slideLayouts/slideLayout1.xml"/><Relationship Id="rId10" Type="http://schemas.openxmlformats.org/officeDocument/2006/relationships/tags" Target="../tags/tag8.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9" Type="http://schemas.openxmlformats.org/officeDocument/2006/relationships/tags" Target="../tags/tag17.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3" Type="http://schemas.openxmlformats.org/officeDocument/2006/relationships/slideLayout" Target="../slideLayouts/slideLayout1.xml"/><Relationship Id="rId32" Type="http://schemas.openxmlformats.org/officeDocument/2006/relationships/image" Target="../media/image2.png"/><Relationship Id="rId31" Type="http://schemas.openxmlformats.org/officeDocument/2006/relationships/tags" Target="../tags/tag39.xml"/><Relationship Id="rId30" Type="http://schemas.openxmlformats.org/officeDocument/2006/relationships/tags" Target="../tags/tag38.xml"/><Relationship Id="rId3" Type="http://schemas.openxmlformats.org/officeDocument/2006/relationships/tags" Target="../tags/tag11.xml"/><Relationship Id="rId29" Type="http://schemas.openxmlformats.org/officeDocument/2006/relationships/tags" Target="../tags/tag37.xml"/><Relationship Id="rId28" Type="http://schemas.openxmlformats.org/officeDocument/2006/relationships/tags" Target="../tags/tag36.xml"/><Relationship Id="rId27" Type="http://schemas.openxmlformats.org/officeDocument/2006/relationships/tags" Target="../tags/tag35.xml"/><Relationship Id="rId26" Type="http://schemas.openxmlformats.org/officeDocument/2006/relationships/tags" Target="../tags/tag34.xml"/><Relationship Id="rId25" Type="http://schemas.openxmlformats.org/officeDocument/2006/relationships/tags" Target="../tags/tag33.xml"/><Relationship Id="rId24" Type="http://schemas.openxmlformats.org/officeDocument/2006/relationships/tags" Target="../tags/tag32.xml"/><Relationship Id="rId23" Type="http://schemas.openxmlformats.org/officeDocument/2006/relationships/tags" Target="../tags/tag31.xml"/><Relationship Id="rId22" Type="http://schemas.openxmlformats.org/officeDocument/2006/relationships/tags" Target="../tags/tag30.xml"/><Relationship Id="rId21" Type="http://schemas.openxmlformats.org/officeDocument/2006/relationships/tags" Target="../tags/tag29.xml"/><Relationship Id="rId20" Type="http://schemas.openxmlformats.org/officeDocument/2006/relationships/tags" Target="../tags/tag28.xml"/><Relationship Id="rId2" Type="http://schemas.openxmlformats.org/officeDocument/2006/relationships/tags" Target="../tags/tag10.xml"/><Relationship Id="rId19" Type="http://schemas.openxmlformats.org/officeDocument/2006/relationships/tags" Target="../tags/tag27.xml"/><Relationship Id="rId18" Type="http://schemas.openxmlformats.org/officeDocument/2006/relationships/tags" Target="../tags/tag26.xml"/><Relationship Id="rId17" Type="http://schemas.openxmlformats.org/officeDocument/2006/relationships/tags" Target="../tags/tag25.xml"/><Relationship Id="rId16" Type="http://schemas.openxmlformats.org/officeDocument/2006/relationships/tags" Target="../tags/tag24.xml"/><Relationship Id="rId15" Type="http://schemas.openxmlformats.org/officeDocument/2006/relationships/tags" Target="../tags/tag23.xml"/><Relationship Id="rId14" Type="http://schemas.openxmlformats.org/officeDocument/2006/relationships/tags" Target="../tags/tag22.xml"/><Relationship Id="rId13" Type="http://schemas.openxmlformats.org/officeDocument/2006/relationships/tags" Target="../tags/tag21.xml"/><Relationship Id="rId12" Type="http://schemas.openxmlformats.org/officeDocument/2006/relationships/tags" Target="../tags/tag20.xml"/><Relationship Id="rId11" Type="http://schemas.openxmlformats.org/officeDocument/2006/relationships/tags" Target="../tags/tag19.xml"/><Relationship Id="rId10" Type="http://schemas.openxmlformats.org/officeDocument/2006/relationships/tags" Target="../tags/tag18.xml"/><Relationship Id="rId1" Type="http://schemas.openxmlformats.org/officeDocument/2006/relationships/tags" Target="../tags/tag9.xml"/></Relationships>
</file>

<file path=ppt/slides/_rels/slide4.xml.rels><?xml version="1.0" encoding="UTF-8" standalone="yes"?>
<Relationships xmlns="http://schemas.openxmlformats.org/package/2006/relationships"><Relationship Id="rId9" Type="http://schemas.openxmlformats.org/officeDocument/2006/relationships/tags" Target="../tags/tag48.xml"/><Relationship Id="rId8" Type="http://schemas.openxmlformats.org/officeDocument/2006/relationships/tags" Target="../tags/tag47.xml"/><Relationship Id="rId7" Type="http://schemas.openxmlformats.org/officeDocument/2006/relationships/tags" Target="../tags/tag46.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5" Type="http://schemas.openxmlformats.org/officeDocument/2006/relationships/slideLayout" Target="../slideLayouts/slideLayout1.xml"/><Relationship Id="rId24" Type="http://schemas.openxmlformats.org/officeDocument/2006/relationships/tags" Target="../tags/tag62.xml"/><Relationship Id="rId23" Type="http://schemas.openxmlformats.org/officeDocument/2006/relationships/tags" Target="../tags/tag61.xml"/><Relationship Id="rId22" Type="http://schemas.openxmlformats.org/officeDocument/2006/relationships/tags" Target="../tags/tag60.xml"/><Relationship Id="rId21" Type="http://schemas.openxmlformats.org/officeDocument/2006/relationships/tags" Target="../tags/tag59.xml"/><Relationship Id="rId20" Type="http://schemas.openxmlformats.org/officeDocument/2006/relationships/tags" Target="../tags/tag58.xml"/><Relationship Id="rId2" Type="http://schemas.openxmlformats.org/officeDocument/2006/relationships/tags" Target="../tags/tag41.xml"/><Relationship Id="rId19" Type="http://schemas.openxmlformats.org/officeDocument/2006/relationships/tags" Target="../tags/tag57.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image" Target="../media/image4.png"/><Relationship Id="rId15" Type="http://schemas.openxmlformats.org/officeDocument/2006/relationships/tags" Target="../tags/tag54.xml"/><Relationship Id="rId14" Type="http://schemas.openxmlformats.org/officeDocument/2006/relationships/tags" Target="../tags/tag53.xml"/><Relationship Id="rId13" Type="http://schemas.openxmlformats.org/officeDocument/2006/relationships/tags" Target="../tags/tag52.xml"/><Relationship Id="rId12" Type="http://schemas.openxmlformats.org/officeDocument/2006/relationships/tags" Target="../tags/tag51.xml"/><Relationship Id="rId11" Type="http://schemas.openxmlformats.org/officeDocument/2006/relationships/tags" Target="../tags/tag50.xml"/><Relationship Id="rId10" Type="http://schemas.openxmlformats.org/officeDocument/2006/relationships/tags" Target="../tags/tag49.xml"/><Relationship Id="rId1" Type="http://schemas.openxmlformats.org/officeDocument/2006/relationships/tags" Target="../tags/tag40.xml"/></Relationships>
</file>

<file path=ppt/slides/_rels/slide5.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5" Type="http://schemas.openxmlformats.org/officeDocument/2006/relationships/slideLayout" Target="../slideLayouts/slideLayout1.xml"/><Relationship Id="rId24" Type="http://schemas.openxmlformats.org/officeDocument/2006/relationships/tags" Target="../tags/tag85.xml"/><Relationship Id="rId23" Type="http://schemas.openxmlformats.org/officeDocument/2006/relationships/tags" Target="../tags/tag84.xml"/><Relationship Id="rId22" Type="http://schemas.openxmlformats.org/officeDocument/2006/relationships/tags" Target="../tags/tag83.xml"/><Relationship Id="rId21" Type="http://schemas.openxmlformats.org/officeDocument/2006/relationships/tags" Target="../tags/tag82.xml"/><Relationship Id="rId20" Type="http://schemas.openxmlformats.org/officeDocument/2006/relationships/tags" Target="../tags/tag81.xml"/><Relationship Id="rId2" Type="http://schemas.openxmlformats.org/officeDocument/2006/relationships/tags" Target="../tags/tag64.xml"/><Relationship Id="rId19" Type="http://schemas.openxmlformats.org/officeDocument/2006/relationships/tags" Target="../tags/tag80.xml"/><Relationship Id="rId18" Type="http://schemas.openxmlformats.org/officeDocument/2006/relationships/tags" Target="../tags/tag79.xml"/><Relationship Id="rId17" Type="http://schemas.openxmlformats.org/officeDocument/2006/relationships/tags" Target="../tags/tag78.xml"/><Relationship Id="rId16" Type="http://schemas.openxmlformats.org/officeDocument/2006/relationships/image" Target="../media/image4.png"/><Relationship Id="rId15" Type="http://schemas.openxmlformats.org/officeDocument/2006/relationships/tags" Target="../tags/tag77.xml"/><Relationship Id="rId14" Type="http://schemas.openxmlformats.org/officeDocument/2006/relationships/tags" Target="../tags/tag76.xml"/><Relationship Id="rId13" Type="http://schemas.openxmlformats.org/officeDocument/2006/relationships/tags" Target="../tags/tag75.xml"/><Relationship Id="rId12" Type="http://schemas.openxmlformats.org/officeDocument/2006/relationships/tags" Target="../tags/tag74.xml"/><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tags" Target="../tags/tag63.xml"/></Relationships>
</file>

<file path=ppt/slides/_rels/slide6.xml.rels><?xml version="1.0" encoding="UTF-8" standalone="yes"?>
<Relationships xmlns="http://schemas.openxmlformats.org/package/2006/relationships"><Relationship Id="rId9" Type="http://schemas.openxmlformats.org/officeDocument/2006/relationships/tags" Target="../tags/tag94.xml"/><Relationship Id="rId8" Type="http://schemas.openxmlformats.org/officeDocument/2006/relationships/tags" Target="../tags/tag93.xml"/><Relationship Id="rId7" Type="http://schemas.openxmlformats.org/officeDocument/2006/relationships/tags" Target="../tags/tag92.xml"/><Relationship Id="rId6" Type="http://schemas.openxmlformats.org/officeDocument/2006/relationships/tags" Target="../tags/tag91.xml"/><Relationship Id="rId5" Type="http://schemas.openxmlformats.org/officeDocument/2006/relationships/tags" Target="../tags/tag90.xml"/><Relationship Id="rId4" Type="http://schemas.openxmlformats.org/officeDocument/2006/relationships/tags" Target="../tags/tag89.xml"/><Relationship Id="rId3" Type="http://schemas.openxmlformats.org/officeDocument/2006/relationships/tags" Target="../tags/tag88.xml"/><Relationship Id="rId25" Type="http://schemas.openxmlformats.org/officeDocument/2006/relationships/slideLayout" Target="../slideLayouts/slideLayout1.xml"/><Relationship Id="rId24" Type="http://schemas.openxmlformats.org/officeDocument/2006/relationships/image" Target="../media/image10.png"/><Relationship Id="rId23" Type="http://schemas.openxmlformats.org/officeDocument/2006/relationships/image" Target="../media/image9.png"/><Relationship Id="rId22" Type="http://schemas.openxmlformats.org/officeDocument/2006/relationships/image" Target="../media/image8.png"/><Relationship Id="rId21" Type="http://schemas.openxmlformats.org/officeDocument/2006/relationships/image" Target="../media/image7.png"/><Relationship Id="rId20" Type="http://schemas.openxmlformats.org/officeDocument/2006/relationships/image" Target="../media/image6.png"/><Relationship Id="rId2" Type="http://schemas.openxmlformats.org/officeDocument/2006/relationships/tags" Target="../tags/tag87.xml"/><Relationship Id="rId19" Type="http://schemas.openxmlformats.org/officeDocument/2006/relationships/image" Target="../media/image5.png"/><Relationship Id="rId18" Type="http://schemas.openxmlformats.org/officeDocument/2006/relationships/tags" Target="../tags/tag103.xml"/><Relationship Id="rId17" Type="http://schemas.openxmlformats.org/officeDocument/2006/relationships/tags" Target="../tags/tag102.xml"/><Relationship Id="rId16" Type="http://schemas.openxmlformats.org/officeDocument/2006/relationships/tags" Target="../tags/tag101.xml"/><Relationship Id="rId15" Type="http://schemas.openxmlformats.org/officeDocument/2006/relationships/tags" Target="../tags/tag100.xml"/><Relationship Id="rId14" Type="http://schemas.openxmlformats.org/officeDocument/2006/relationships/tags" Target="../tags/tag99.xml"/><Relationship Id="rId13" Type="http://schemas.openxmlformats.org/officeDocument/2006/relationships/tags" Target="../tags/tag98.xml"/><Relationship Id="rId12" Type="http://schemas.openxmlformats.org/officeDocument/2006/relationships/tags" Target="../tags/tag97.xml"/><Relationship Id="rId11" Type="http://schemas.openxmlformats.org/officeDocument/2006/relationships/tags" Target="../tags/tag96.xml"/><Relationship Id="rId10" Type="http://schemas.openxmlformats.org/officeDocument/2006/relationships/tags" Target="../tags/tag95.xml"/><Relationship Id="rId1" Type="http://schemas.openxmlformats.org/officeDocument/2006/relationships/tags" Target="../tags/tag86.xml"/></Relationships>
</file>

<file path=ppt/slides/_rels/slide7.xml.rels><?xml version="1.0" encoding="UTF-8" standalone="yes"?>
<Relationships xmlns="http://schemas.openxmlformats.org/package/2006/relationships"><Relationship Id="rId9" Type="http://schemas.openxmlformats.org/officeDocument/2006/relationships/tags" Target="../tags/tag112.xml"/><Relationship Id="rId8" Type="http://schemas.openxmlformats.org/officeDocument/2006/relationships/tags" Target="../tags/tag111.xml"/><Relationship Id="rId7" Type="http://schemas.openxmlformats.org/officeDocument/2006/relationships/tags" Target="../tags/tag110.xml"/><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 Id="rId3" Type="http://schemas.openxmlformats.org/officeDocument/2006/relationships/tags" Target="../tags/tag106.xml"/><Relationship Id="rId26" Type="http://schemas.openxmlformats.org/officeDocument/2006/relationships/slideLayout" Target="../slideLayouts/slideLayout1.xml"/><Relationship Id="rId25" Type="http://schemas.openxmlformats.org/officeDocument/2006/relationships/image" Target="../media/image15.png"/><Relationship Id="rId24" Type="http://schemas.openxmlformats.org/officeDocument/2006/relationships/image" Target="../media/image14.png"/><Relationship Id="rId23" Type="http://schemas.openxmlformats.org/officeDocument/2006/relationships/image" Target="../media/image13.png"/><Relationship Id="rId22" Type="http://schemas.openxmlformats.org/officeDocument/2006/relationships/image" Target="../media/image12.png"/><Relationship Id="rId21" Type="http://schemas.openxmlformats.org/officeDocument/2006/relationships/image" Target="../media/image11.png"/><Relationship Id="rId20" Type="http://schemas.openxmlformats.org/officeDocument/2006/relationships/tags" Target="../tags/tag123.xml"/><Relationship Id="rId2" Type="http://schemas.openxmlformats.org/officeDocument/2006/relationships/tags" Target="../tags/tag105.xml"/><Relationship Id="rId19" Type="http://schemas.openxmlformats.org/officeDocument/2006/relationships/tags" Target="../tags/tag122.xml"/><Relationship Id="rId18" Type="http://schemas.openxmlformats.org/officeDocument/2006/relationships/tags" Target="../tags/tag121.xml"/><Relationship Id="rId17" Type="http://schemas.openxmlformats.org/officeDocument/2006/relationships/tags" Target="../tags/tag120.xml"/><Relationship Id="rId16" Type="http://schemas.openxmlformats.org/officeDocument/2006/relationships/tags" Target="../tags/tag119.xml"/><Relationship Id="rId15" Type="http://schemas.openxmlformats.org/officeDocument/2006/relationships/tags" Target="../tags/tag118.xml"/><Relationship Id="rId14" Type="http://schemas.openxmlformats.org/officeDocument/2006/relationships/tags" Target="../tags/tag117.xml"/><Relationship Id="rId13" Type="http://schemas.openxmlformats.org/officeDocument/2006/relationships/tags" Target="../tags/tag116.xml"/><Relationship Id="rId12" Type="http://schemas.openxmlformats.org/officeDocument/2006/relationships/tags" Target="../tags/tag115.xml"/><Relationship Id="rId11" Type="http://schemas.openxmlformats.org/officeDocument/2006/relationships/tags" Target="../tags/tag114.xml"/><Relationship Id="rId10" Type="http://schemas.openxmlformats.org/officeDocument/2006/relationships/tags" Target="../tags/tag113.xml"/><Relationship Id="rId1" Type="http://schemas.openxmlformats.org/officeDocument/2006/relationships/tags" Target="../tags/tag10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Users\Yuki\Desktop\ppt\图片素材\30.png30"/>
          <p:cNvPicPr>
            <a:picLocks noChangeAspect="1"/>
          </p:cNvPicPr>
          <p:nvPr/>
        </p:nvPicPr>
        <p:blipFill>
          <a:blip r:embed="rId1"/>
          <a:srcRect l="24372" r="24372"/>
          <a:stretch>
            <a:fillRect/>
          </a:stretch>
        </p:blipFill>
        <p:spPr>
          <a:xfrm>
            <a:off x="0" y="0"/>
            <a:ext cx="6248400" cy="6855882"/>
          </a:xfrm>
          <a:prstGeom prst="rect">
            <a:avLst/>
          </a:prstGeom>
        </p:spPr>
      </p:pic>
      <p:sp>
        <p:nvSpPr>
          <p:cNvPr id="3" name="任意多边形: 形状 21"/>
          <p:cNvSpPr/>
          <p:nvPr/>
        </p:nvSpPr>
        <p:spPr>
          <a:xfrm>
            <a:off x="4582757" y="1568824"/>
            <a:ext cx="7254274" cy="3582296"/>
          </a:xfrm>
          <a:custGeom>
            <a:avLst/>
            <a:gdLst>
              <a:gd name="connsiteX0" fmla="*/ 0 w 7254274"/>
              <a:gd name="connsiteY0" fmla="*/ 0 h 3582296"/>
              <a:gd name="connsiteX1" fmla="*/ 7254274 w 7254274"/>
              <a:gd name="connsiteY1" fmla="*/ 0 h 3582296"/>
              <a:gd name="connsiteX2" fmla="*/ 7254274 w 7254274"/>
              <a:gd name="connsiteY2" fmla="*/ 3582296 h 3582296"/>
              <a:gd name="connsiteX3" fmla="*/ 0 w 7254274"/>
              <a:gd name="connsiteY3" fmla="*/ 3582296 h 3582296"/>
              <a:gd name="connsiteX4" fmla="*/ 0 w 7254274"/>
              <a:gd name="connsiteY4" fmla="*/ 2630245 h 3582296"/>
              <a:gd name="connsiteX5" fmla="*/ 60505 w 7254274"/>
              <a:gd name="connsiteY5" fmla="*/ 2630245 h 3582296"/>
              <a:gd name="connsiteX6" fmla="*/ 60505 w 7254274"/>
              <a:gd name="connsiteY6" fmla="*/ 3521791 h 3582296"/>
              <a:gd name="connsiteX7" fmla="*/ 7193769 w 7254274"/>
              <a:gd name="connsiteY7" fmla="*/ 3521791 h 3582296"/>
              <a:gd name="connsiteX8" fmla="*/ 7193769 w 7254274"/>
              <a:gd name="connsiteY8" fmla="*/ 60505 h 3582296"/>
              <a:gd name="connsiteX9" fmla="*/ 60505 w 7254274"/>
              <a:gd name="connsiteY9" fmla="*/ 60505 h 3582296"/>
              <a:gd name="connsiteX10" fmla="*/ 60505 w 7254274"/>
              <a:gd name="connsiteY10" fmla="*/ 952052 h 3582296"/>
              <a:gd name="connsiteX11" fmla="*/ 0 w 7254274"/>
              <a:gd name="connsiteY11" fmla="*/ 952052 h 358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54274" h="3582296">
                <a:moveTo>
                  <a:pt x="0" y="0"/>
                </a:moveTo>
                <a:lnTo>
                  <a:pt x="7254274" y="0"/>
                </a:lnTo>
                <a:lnTo>
                  <a:pt x="7254274" y="3582296"/>
                </a:lnTo>
                <a:lnTo>
                  <a:pt x="0" y="3582296"/>
                </a:lnTo>
                <a:lnTo>
                  <a:pt x="0" y="2630245"/>
                </a:lnTo>
                <a:lnTo>
                  <a:pt x="60505" y="2630245"/>
                </a:lnTo>
                <a:lnTo>
                  <a:pt x="60505" y="3521791"/>
                </a:lnTo>
                <a:lnTo>
                  <a:pt x="7193769" y="3521791"/>
                </a:lnTo>
                <a:lnTo>
                  <a:pt x="7193769" y="60505"/>
                </a:lnTo>
                <a:lnTo>
                  <a:pt x="60505" y="60505"/>
                </a:lnTo>
                <a:lnTo>
                  <a:pt x="60505" y="952052"/>
                </a:lnTo>
                <a:lnTo>
                  <a:pt x="0" y="952052"/>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 name="文本框 3"/>
          <p:cNvSpPr txBox="1"/>
          <p:nvPr/>
        </p:nvSpPr>
        <p:spPr>
          <a:xfrm>
            <a:off x="6390640" y="2069465"/>
            <a:ext cx="5480050" cy="755650"/>
          </a:xfrm>
          <a:prstGeom prst="rect">
            <a:avLst/>
          </a:prstGeom>
          <a:noFill/>
        </p:spPr>
        <p:txBody>
          <a:bodyPr wrap="square" rtlCol="0">
            <a:spAutoFit/>
          </a:bodyPr>
          <a:lstStyle/>
          <a:p>
            <a:pPr marL="457200" lvl="1" indent="457200">
              <a:lnSpc>
                <a:spcPct val="120000"/>
              </a:lnSpc>
            </a:pPr>
            <a:r>
              <a:rPr lang="zh-CN" altLang="en-US" sz="3600" b="1" spc="100" dirty="0">
                <a:solidFill>
                  <a:srgbClr val="988563"/>
                </a:solidFill>
                <a:latin typeface="微软雅黑 Light" panose="020B0502040204020203" pitchFamily="34" charset="-122"/>
                <a:ea typeface="微软雅黑 Light" panose="020B0502040204020203" pitchFamily="34" charset="-122"/>
              </a:rPr>
              <a:t>操作系统</a:t>
            </a:r>
            <a:r>
              <a:rPr lang="zh-CN" altLang="en-US" sz="3600" b="1" spc="100" dirty="0">
                <a:solidFill>
                  <a:srgbClr val="988563"/>
                </a:solidFill>
                <a:latin typeface="微软雅黑 Light" panose="020B0502040204020203" pitchFamily="34" charset="-122"/>
                <a:ea typeface="微软雅黑 Light" panose="020B0502040204020203" pitchFamily="34" charset="-122"/>
              </a:rPr>
              <a:t>课程设计</a:t>
            </a:r>
            <a:endParaRPr lang="zh-CN" altLang="en-US" sz="3600" b="1" spc="100" dirty="0">
              <a:solidFill>
                <a:srgbClr val="988563"/>
              </a:solidFill>
              <a:latin typeface="微软雅黑 Light" panose="020B0502040204020203" pitchFamily="34" charset="-122"/>
              <a:ea typeface="微软雅黑 Light" panose="020B0502040204020203" pitchFamily="34" charset="-122"/>
            </a:endParaRPr>
          </a:p>
        </p:txBody>
      </p:sp>
      <p:sp>
        <p:nvSpPr>
          <p:cNvPr id="5" name="矩形 4"/>
          <p:cNvSpPr/>
          <p:nvPr/>
        </p:nvSpPr>
        <p:spPr>
          <a:xfrm>
            <a:off x="6847205" y="2980055"/>
            <a:ext cx="4860925" cy="460375"/>
          </a:xfrm>
          <a:prstGeom prst="rect">
            <a:avLst/>
          </a:prstGeom>
        </p:spPr>
        <p:txBody>
          <a:bodyPr wrap="square">
            <a:spAutoFit/>
          </a:bodyPr>
          <a:lstStyle/>
          <a:p>
            <a:pPr marL="914400" lvl="2" indent="457200"/>
            <a:r>
              <a:rPr lang="en-US" altLang="zh-CN" sz="2400" dirty="0">
                <a:solidFill>
                  <a:schemeClr val="tx1">
                    <a:lumMod val="85000"/>
                    <a:lumOff val="15000"/>
                  </a:schemeClr>
                </a:solidFill>
                <a:latin typeface="微软雅黑 Light" panose="020B0502040204020203" pitchFamily="34" charset="-122"/>
                <a:ea typeface="微软雅黑 Light" panose="020B0502040204020203" pitchFamily="34" charset="-122"/>
              </a:rPr>
              <a:t>——XV6-Labs-2020</a:t>
            </a:r>
            <a:endParaRPr lang="en-US" sz="2400" dirty="0">
              <a:solidFill>
                <a:schemeClr val="tx1">
                  <a:lumMod val="85000"/>
                  <a:lumOff val="15000"/>
                </a:schemeClr>
              </a:solidFill>
              <a:latin typeface="微软雅黑 Light" panose="020B0502040204020203" pitchFamily="34" charset="-122"/>
              <a:ea typeface="微软雅黑 Light" panose="020B0502040204020203" pitchFamily="34" charset="-122"/>
            </a:endParaRPr>
          </a:p>
        </p:txBody>
      </p:sp>
      <p:sp>
        <p:nvSpPr>
          <p:cNvPr id="6" name="文本框 5"/>
          <p:cNvSpPr txBox="1"/>
          <p:nvPr/>
        </p:nvSpPr>
        <p:spPr>
          <a:xfrm>
            <a:off x="7894320" y="3697605"/>
            <a:ext cx="2766695" cy="1281430"/>
          </a:xfrm>
          <a:prstGeom prst="rect">
            <a:avLst/>
          </a:prstGeom>
          <a:noFill/>
          <a:ln>
            <a:noFill/>
          </a:ln>
        </p:spPr>
        <p:txBody>
          <a:bodyPr wrap="square" rtlCol="0">
            <a:spAutoFit/>
          </a:bodyPr>
          <a:lstStyle/>
          <a:p>
            <a:pPr indent="457200" fontAlgn="auto">
              <a:lnSpc>
                <a:spcPts val="2320"/>
              </a:lnSpc>
            </a:pPr>
            <a:r>
              <a:rPr lang="en-US" altLang="zh-CN" sz="1400" dirty="0">
                <a:solidFill>
                  <a:srgbClr val="333740"/>
                </a:solidFill>
                <a:latin typeface="微软雅黑 Light" panose="020B0502040204020203" pitchFamily="34" charset="-122"/>
                <a:ea typeface="微软雅黑 Light" panose="020B0502040204020203" pitchFamily="34" charset="-122"/>
              </a:rPr>
              <a:t>  </a:t>
            </a:r>
            <a:endParaRPr lang="en-US" altLang="zh-CN" sz="1400" dirty="0">
              <a:solidFill>
                <a:srgbClr val="333740"/>
              </a:solidFill>
              <a:latin typeface="微软雅黑 Light" panose="020B0502040204020203" pitchFamily="34" charset="-122"/>
              <a:ea typeface="微软雅黑 Light" panose="020B0502040204020203" pitchFamily="34" charset="-122"/>
            </a:endParaRPr>
          </a:p>
          <a:p>
            <a:pPr fontAlgn="auto">
              <a:lnSpc>
                <a:spcPts val="2320"/>
              </a:lnSpc>
            </a:pPr>
            <a:r>
              <a:rPr lang="en-US" altLang="zh-CN" sz="1400" dirty="0">
                <a:solidFill>
                  <a:srgbClr val="333740"/>
                </a:solidFill>
                <a:latin typeface="微软雅黑 Light" panose="020B0502040204020203" pitchFamily="34" charset="-122"/>
                <a:ea typeface="微软雅黑 Light" panose="020B0502040204020203" pitchFamily="34" charset="-122"/>
              </a:rPr>
              <a:t> </a:t>
            </a:r>
            <a:r>
              <a:rPr lang="en-US" altLang="zh-CN" sz="2000" dirty="0">
                <a:solidFill>
                  <a:srgbClr val="333740"/>
                </a:solidFill>
                <a:latin typeface="微软雅黑 Light" panose="020B0502040204020203" pitchFamily="34" charset="-122"/>
                <a:ea typeface="微软雅黑 Light" panose="020B0502040204020203" pitchFamily="34" charset="-122"/>
              </a:rPr>
              <a:t>2253744   </a:t>
            </a:r>
            <a:r>
              <a:rPr lang="zh-CN" altLang="en-US" sz="2000" dirty="0">
                <a:solidFill>
                  <a:srgbClr val="333740"/>
                </a:solidFill>
                <a:latin typeface="微软雅黑 Light" panose="020B0502040204020203" pitchFamily="34" charset="-122"/>
                <a:ea typeface="微软雅黑 Light" panose="020B0502040204020203" pitchFamily="34" charset="-122"/>
              </a:rPr>
              <a:t>林觉凯</a:t>
            </a:r>
            <a:endParaRPr lang="zh-CN" altLang="en-US" sz="2000" dirty="0">
              <a:solidFill>
                <a:srgbClr val="333740"/>
              </a:solidFill>
              <a:latin typeface="微软雅黑 Light" panose="020B0502040204020203" pitchFamily="34" charset="-122"/>
              <a:ea typeface="微软雅黑 Light" panose="020B0502040204020203" pitchFamily="34" charset="-122"/>
            </a:endParaRPr>
          </a:p>
          <a:p>
            <a:pPr indent="457200" fontAlgn="auto">
              <a:lnSpc>
                <a:spcPts val="2320"/>
              </a:lnSpc>
            </a:pPr>
            <a:r>
              <a:rPr lang="en-US" altLang="zh-CN" sz="2000" dirty="0">
                <a:solidFill>
                  <a:srgbClr val="333740"/>
                </a:solidFill>
                <a:latin typeface="微软雅黑 Light" panose="020B0502040204020203" pitchFamily="34" charset="-122"/>
                <a:ea typeface="微软雅黑 Light" panose="020B0502040204020203" pitchFamily="34" charset="-122"/>
              </a:rPr>
              <a:t> </a:t>
            </a:r>
            <a:r>
              <a:rPr lang="en-US" altLang="zh-CN" sz="1600" dirty="0">
                <a:solidFill>
                  <a:srgbClr val="333740"/>
                </a:solidFill>
                <a:latin typeface="微软雅黑 Light" panose="020B0502040204020203" pitchFamily="34" charset="-122"/>
                <a:ea typeface="微软雅黑 Light" panose="020B0502040204020203" pitchFamily="34" charset="-122"/>
              </a:rPr>
              <a:t>    2024.8.3</a:t>
            </a:r>
            <a:endParaRPr lang="zh-CN" altLang="en-US" sz="2000" dirty="0">
              <a:solidFill>
                <a:srgbClr val="333740"/>
              </a:solidFill>
              <a:latin typeface="微软雅黑 Light" panose="020B0502040204020203" pitchFamily="34" charset="-122"/>
              <a:ea typeface="微软雅黑 Light" panose="020B0502040204020203" pitchFamily="34" charset="-122"/>
            </a:endParaRPr>
          </a:p>
          <a:p>
            <a:pPr fontAlgn="auto">
              <a:lnSpc>
                <a:spcPts val="2320"/>
              </a:lnSpc>
            </a:pPr>
            <a:r>
              <a:rPr lang="en-US" altLang="zh-CN" sz="1400" dirty="0">
                <a:solidFill>
                  <a:srgbClr val="333740"/>
                </a:solidFill>
                <a:latin typeface="微软雅黑 Light" panose="020B0502040204020203" pitchFamily="34" charset="-122"/>
                <a:ea typeface="微软雅黑 Light" panose="020B0502040204020203" pitchFamily="34" charset="-122"/>
              </a:rPr>
              <a:t> </a:t>
            </a:r>
            <a:endParaRPr lang="en-US" altLang="zh-CN" sz="1400" dirty="0">
              <a:solidFill>
                <a:srgbClr val="333740"/>
              </a:solidFill>
              <a:latin typeface="微软雅黑 Light" panose="020B0502040204020203" pitchFamily="34" charset="-122"/>
              <a:ea typeface="微软雅黑 Light" panose="020B0502040204020203" pitchFamily="34" charset="-122"/>
            </a:endParaRPr>
          </a:p>
        </p:txBody>
      </p:sp>
      <p:sp>
        <p:nvSpPr>
          <p:cNvPr id="7" name="矩形 6"/>
          <p:cNvSpPr/>
          <p:nvPr/>
        </p:nvSpPr>
        <p:spPr>
          <a:xfrm>
            <a:off x="2337719" y="2617108"/>
            <a:ext cx="2887449" cy="1198880"/>
          </a:xfrm>
          <a:prstGeom prst="rect">
            <a:avLst/>
          </a:prstGeom>
        </p:spPr>
        <p:txBody>
          <a:bodyPr wrap="square">
            <a:spAutoFit/>
          </a:bodyPr>
          <a:lstStyle/>
          <a:p>
            <a:pPr algn="r"/>
            <a:r>
              <a:rPr lang="en-US" altLang="zh-CN" sz="3600" b="1" dirty="0">
                <a:solidFill>
                  <a:schemeClr val="bg1"/>
                </a:solidFill>
                <a:latin typeface="Century Gothic" panose="020B0502020202020204" pitchFamily="34" charset="0"/>
              </a:rPr>
              <a:t>TONGJI</a:t>
            </a:r>
            <a:endParaRPr lang="en-US" altLang="zh-CN" sz="3600" b="1" dirty="0">
              <a:solidFill>
                <a:schemeClr val="bg1"/>
              </a:solidFill>
              <a:latin typeface="Century Gothic" panose="020B0502020202020204" pitchFamily="34" charset="0"/>
            </a:endParaRPr>
          </a:p>
          <a:p>
            <a:pPr algn="r"/>
            <a:r>
              <a:rPr lang="en-US" altLang="zh-CN" sz="3600" b="1" dirty="0">
                <a:solidFill>
                  <a:schemeClr val="bg1"/>
                </a:solidFill>
                <a:latin typeface="Century Gothic" panose="020B0502020202020204" pitchFamily="34" charset="0"/>
              </a:rPr>
              <a:t>UNIVERSITY</a:t>
            </a:r>
            <a:endParaRPr lang="en-US" altLang="zh-CN" sz="3600" b="1" dirty="0">
              <a:solidFill>
                <a:schemeClr val="bg1"/>
              </a:solidFill>
              <a:latin typeface="Century Gothic" panose="020B0502020202020204" pitchFamily="34" charset="0"/>
            </a:endParaRPr>
          </a:p>
        </p:txBody>
      </p:sp>
      <p:pic>
        <p:nvPicPr>
          <p:cNvPr id="10" name="图片 9" descr="无背景logo"/>
          <p:cNvPicPr>
            <a:picLocks noChangeAspect="1"/>
          </p:cNvPicPr>
          <p:nvPr/>
        </p:nvPicPr>
        <p:blipFill>
          <a:blip r:embed="rId2"/>
          <a:stretch>
            <a:fillRect/>
          </a:stretch>
        </p:blipFill>
        <p:spPr>
          <a:xfrm>
            <a:off x="10072370" y="76200"/>
            <a:ext cx="1689735" cy="858520"/>
          </a:xfrm>
          <a:prstGeom prst="rect">
            <a:avLst/>
          </a:prstGeom>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Users\Yuki\Desktop\ppt\图片素材\25.png25"/>
          <p:cNvPicPr>
            <a:picLocks noChangeAspect="1"/>
          </p:cNvPicPr>
          <p:nvPr/>
        </p:nvPicPr>
        <p:blipFill>
          <a:blip r:embed="rId1"/>
          <a:srcRect l="27506" r="27506"/>
          <a:stretch>
            <a:fillRect/>
          </a:stretch>
        </p:blipFill>
        <p:spPr>
          <a:xfrm>
            <a:off x="6692900" y="0"/>
            <a:ext cx="5499100" cy="6873874"/>
          </a:xfrm>
          <a:prstGeom prst="rect">
            <a:avLst/>
          </a:prstGeom>
        </p:spPr>
      </p:pic>
      <p:sp>
        <p:nvSpPr>
          <p:cNvPr id="3" name="矩形 2"/>
          <p:cNvSpPr/>
          <p:nvPr>
            <p:custDataLst>
              <p:tags r:id="rId2"/>
            </p:custDataLst>
          </p:nvPr>
        </p:nvSpPr>
        <p:spPr>
          <a:xfrm>
            <a:off x="1203325" y="1356360"/>
            <a:ext cx="676342" cy="676342"/>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Century Gothic" panose="020B0502020202020204" pitchFamily="34" charset="0"/>
              </a:rPr>
              <a:t>01</a:t>
            </a:r>
            <a:endParaRPr lang="zh-CN" altLang="en-US" sz="2400" b="1" dirty="0">
              <a:solidFill>
                <a:schemeClr val="bg1"/>
              </a:solidFill>
              <a:latin typeface="Century Gothic" panose="020B0502020202020204" pitchFamily="34" charset="0"/>
            </a:endParaRPr>
          </a:p>
        </p:txBody>
      </p:sp>
      <p:sp>
        <p:nvSpPr>
          <p:cNvPr id="4" name="矩形 3"/>
          <p:cNvSpPr/>
          <p:nvPr>
            <p:custDataLst>
              <p:tags r:id="rId3"/>
            </p:custDataLst>
          </p:nvPr>
        </p:nvSpPr>
        <p:spPr>
          <a:xfrm>
            <a:off x="1203325" y="2504023"/>
            <a:ext cx="676342" cy="676342"/>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Century Gothic" panose="020B0502020202020204" pitchFamily="34" charset="0"/>
              </a:rPr>
              <a:t>02</a:t>
            </a:r>
            <a:endParaRPr lang="zh-CN" altLang="en-US" sz="2400" b="1" dirty="0">
              <a:solidFill>
                <a:schemeClr val="bg1"/>
              </a:solidFill>
              <a:latin typeface="Century Gothic" panose="020B0502020202020204" pitchFamily="34" charset="0"/>
            </a:endParaRPr>
          </a:p>
        </p:txBody>
      </p:sp>
      <p:sp>
        <p:nvSpPr>
          <p:cNvPr id="5" name="矩形 4"/>
          <p:cNvSpPr/>
          <p:nvPr>
            <p:custDataLst>
              <p:tags r:id="rId4"/>
            </p:custDataLst>
          </p:nvPr>
        </p:nvSpPr>
        <p:spPr>
          <a:xfrm>
            <a:off x="1203325" y="3651051"/>
            <a:ext cx="676342" cy="676342"/>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Century Gothic" panose="020B0502020202020204" pitchFamily="34" charset="0"/>
              </a:rPr>
              <a:t>03</a:t>
            </a:r>
            <a:endParaRPr lang="zh-CN" altLang="en-US" sz="2400" b="1" dirty="0">
              <a:solidFill>
                <a:schemeClr val="bg1"/>
              </a:solidFill>
              <a:latin typeface="Century Gothic" panose="020B0502020202020204" pitchFamily="34" charset="0"/>
            </a:endParaRPr>
          </a:p>
        </p:txBody>
      </p:sp>
      <p:sp>
        <p:nvSpPr>
          <p:cNvPr id="11" name="文本框 10"/>
          <p:cNvSpPr txBox="1"/>
          <p:nvPr>
            <p:custDataLst>
              <p:tags r:id="rId5"/>
            </p:custDataLst>
          </p:nvPr>
        </p:nvSpPr>
        <p:spPr>
          <a:xfrm>
            <a:off x="2473960" y="2503805"/>
            <a:ext cx="3625215" cy="681990"/>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nSpc>
                <a:spcPct val="120000"/>
              </a:lnSpc>
            </a:pPr>
            <a:r>
              <a:rPr lang="zh-CN" sz="3200" spc="100">
                <a:solidFill>
                  <a:srgbClr val="988563"/>
                </a:solidFill>
                <a:latin typeface="微软雅黑 Light" panose="020B0502040204020203" pitchFamily="34" charset="-122"/>
                <a:ea typeface="微软雅黑 Light" panose="020B0502040204020203" pitchFamily="34" charset="-122"/>
                <a:sym typeface="+mn-ea"/>
              </a:rPr>
              <a:t>实验介绍</a:t>
            </a:r>
            <a:endParaRPr lang="zh-CN" sz="3200" spc="100">
              <a:solidFill>
                <a:srgbClr val="988563"/>
              </a:solidFill>
              <a:latin typeface="微软雅黑 Light" panose="020B0502040204020203" pitchFamily="34" charset="-122"/>
              <a:ea typeface="微软雅黑 Light" panose="020B0502040204020203" pitchFamily="34" charset="-122"/>
              <a:sym typeface="+mn-ea"/>
            </a:endParaRPr>
          </a:p>
        </p:txBody>
      </p:sp>
      <p:sp>
        <p:nvSpPr>
          <p:cNvPr id="14" name="文本框 13"/>
          <p:cNvSpPr txBox="1"/>
          <p:nvPr>
            <p:custDataLst>
              <p:tags r:id="rId6"/>
            </p:custDataLst>
          </p:nvPr>
        </p:nvSpPr>
        <p:spPr>
          <a:xfrm>
            <a:off x="2473960" y="3651250"/>
            <a:ext cx="3625215" cy="681990"/>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nSpc>
                <a:spcPct val="120000"/>
              </a:lnSpc>
            </a:pPr>
            <a:r>
              <a:rPr lang="zh-CN" sz="3200" spc="100">
                <a:solidFill>
                  <a:srgbClr val="988563"/>
                </a:solidFill>
                <a:latin typeface="微软雅黑 Light" panose="020B0502040204020203" pitchFamily="34" charset="-122"/>
                <a:ea typeface="微软雅黑 Light" panose="020B0502040204020203" pitchFamily="34" charset="-122"/>
                <a:sym typeface="+mn-ea"/>
              </a:rPr>
              <a:t>具体展示</a:t>
            </a:r>
            <a:endParaRPr lang="zh-CN" sz="3200" spc="100">
              <a:solidFill>
                <a:srgbClr val="988563"/>
              </a:solidFill>
              <a:latin typeface="微软雅黑 Light" panose="020B0502040204020203" pitchFamily="34" charset="-122"/>
              <a:ea typeface="微软雅黑 Light" panose="020B0502040204020203" pitchFamily="34" charset="-122"/>
              <a:sym typeface="+mn-ea"/>
            </a:endParaRPr>
          </a:p>
        </p:txBody>
      </p:sp>
      <p:pic>
        <p:nvPicPr>
          <p:cNvPr id="19" name="图片 18" descr="无背景logo"/>
          <p:cNvPicPr>
            <a:picLocks noChangeAspect="1"/>
          </p:cNvPicPr>
          <p:nvPr>
            <p:custDataLst>
              <p:tags r:id="rId7"/>
            </p:custDataLst>
          </p:nvPr>
        </p:nvPicPr>
        <p:blipFill>
          <a:blip r:embed="rId8"/>
          <a:stretch>
            <a:fillRect/>
          </a:stretch>
        </p:blipFill>
        <p:spPr>
          <a:xfrm>
            <a:off x="515620" y="123825"/>
            <a:ext cx="1689735" cy="858520"/>
          </a:xfrm>
          <a:prstGeom prst="rect">
            <a:avLst/>
          </a:prstGeom>
        </p:spPr>
      </p:pic>
      <p:sp>
        <p:nvSpPr>
          <p:cNvPr id="24" name="文本框 23"/>
          <p:cNvSpPr txBox="1"/>
          <p:nvPr>
            <p:custDataLst>
              <p:tags r:id="rId9"/>
            </p:custDataLst>
          </p:nvPr>
        </p:nvSpPr>
        <p:spPr>
          <a:xfrm>
            <a:off x="2473387" y="1356451"/>
            <a:ext cx="3624901" cy="681990"/>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nSpc>
                <a:spcPct val="120000"/>
              </a:lnSpc>
            </a:pPr>
            <a:r>
              <a:rPr lang="zh-CN" altLang="en-US" sz="3200" spc="100">
                <a:solidFill>
                  <a:srgbClr val="988563"/>
                </a:solidFill>
                <a:latin typeface="微软雅黑 Light" panose="020B0502040204020203" pitchFamily="34" charset="-122"/>
                <a:ea typeface="微软雅黑 Light" panose="020B0502040204020203" pitchFamily="34" charset="-122"/>
                <a:sym typeface="+mn-ea"/>
              </a:rPr>
              <a:t>环境搭建</a:t>
            </a:r>
            <a:endParaRPr lang="zh-CN" altLang="en-US" sz="3200" spc="100">
              <a:solidFill>
                <a:srgbClr val="988563"/>
              </a:solidFill>
              <a:latin typeface="微软雅黑 Light" panose="020B0502040204020203" pitchFamily="34" charset="-122"/>
              <a:ea typeface="微软雅黑 Light" panose="020B0502040204020203" pitchFamily="34" charset="-122"/>
              <a:sym typeface="+mn-ea"/>
            </a:endParaRPr>
          </a:p>
        </p:txBody>
      </p:sp>
      <p:sp>
        <p:nvSpPr>
          <p:cNvPr id="6" name="文本框 5"/>
          <p:cNvSpPr txBox="1"/>
          <p:nvPr>
            <p:custDataLst>
              <p:tags r:id="rId10"/>
            </p:custDataLst>
          </p:nvPr>
        </p:nvSpPr>
        <p:spPr>
          <a:xfrm>
            <a:off x="211455" y="4701540"/>
            <a:ext cx="6433185" cy="1341120"/>
          </a:xfrm>
          <a:prstGeom prst="rect">
            <a:avLst/>
          </a:prstGeom>
          <a:noFill/>
        </p:spPr>
        <p:txBody>
          <a:bodyPr wrap="square" rtlCol="0">
            <a:no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nSpc>
                <a:spcPct val="120000"/>
              </a:lnSpc>
            </a:pPr>
            <a:r>
              <a:rPr lang="zh-CN" altLang="en-US" sz="2400" spc="100">
                <a:solidFill>
                  <a:srgbClr val="988563"/>
                </a:solidFill>
                <a:latin typeface="微软雅黑 Light" panose="020B0502040204020203" pitchFamily="34" charset="-122"/>
                <a:ea typeface="微软雅黑 Light" panose="020B0502040204020203" pitchFamily="34" charset="-122"/>
                <a:sym typeface="+mn-ea"/>
              </a:rPr>
              <a:t>本项目的github源码托管链接：</a:t>
            </a:r>
            <a:endParaRPr lang="zh-CN" altLang="en-US" sz="2400" spc="100">
              <a:solidFill>
                <a:srgbClr val="988563"/>
              </a:solidFill>
              <a:latin typeface="微软雅黑 Light" panose="020B0502040204020203" pitchFamily="34" charset="-122"/>
              <a:ea typeface="微软雅黑 Light" panose="020B0502040204020203" pitchFamily="34" charset="-122"/>
              <a:sym typeface="+mn-ea"/>
            </a:endParaRPr>
          </a:p>
          <a:p>
            <a:pPr>
              <a:lnSpc>
                <a:spcPct val="120000"/>
              </a:lnSpc>
            </a:pPr>
            <a:endParaRPr lang="zh-CN" altLang="en-US" sz="1800" spc="100">
              <a:solidFill>
                <a:srgbClr val="988563"/>
              </a:solidFill>
              <a:latin typeface="微软雅黑 Light" panose="020B0502040204020203" pitchFamily="34" charset="-122"/>
              <a:ea typeface="微软雅黑 Light" panose="020B0502040204020203" pitchFamily="34" charset="-122"/>
              <a:sym typeface="+mn-ea"/>
            </a:endParaRPr>
          </a:p>
          <a:p>
            <a:pPr>
              <a:lnSpc>
                <a:spcPct val="120000"/>
              </a:lnSpc>
            </a:pPr>
            <a:r>
              <a:rPr lang="zh-CN" altLang="en-US" sz="1600" spc="100">
                <a:solidFill>
                  <a:schemeClr val="tx1"/>
                </a:solidFill>
                <a:latin typeface="微软雅黑 Light" panose="020B0502040204020203" pitchFamily="34" charset="-122"/>
                <a:ea typeface="微软雅黑 Light" panose="020B0502040204020203" pitchFamily="34" charset="-122"/>
                <a:sym typeface="+mn-ea"/>
              </a:rPr>
              <a:t>https://github.com/JackinOFlove/XV6-Operation-System.git</a:t>
            </a:r>
            <a:endParaRPr lang="zh-CN" altLang="en-US" sz="1600" spc="100">
              <a:solidFill>
                <a:schemeClr val="tx1"/>
              </a:solidFill>
              <a:latin typeface="微软雅黑 Light" panose="020B0502040204020203" pitchFamily="34" charset="-122"/>
              <a:ea typeface="微软雅黑 Light" panose="020B0502040204020203" pitchFamily="34" charset="-122"/>
              <a:sym typeface="+mn-ea"/>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152400"/>
            <a:ext cx="114300" cy="714375"/>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7" name="文本框 6"/>
          <p:cNvSpPr txBox="1"/>
          <p:nvPr/>
        </p:nvSpPr>
        <p:spPr>
          <a:xfrm>
            <a:off x="287333" y="238760"/>
            <a:ext cx="3782382" cy="534035"/>
          </a:xfrm>
          <a:prstGeom prst="rect">
            <a:avLst/>
          </a:prstGeom>
          <a:noFill/>
        </p:spPr>
        <p:txBody>
          <a:bodyPr wrap="square" rtlCol="0">
            <a:spAutoFit/>
          </a:bodyPr>
          <a:lstStyle/>
          <a:p>
            <a:pPr>
              <a:lnSpc>
                <a:spcPct val="120000"/>
              </a:lnSpc>
            </a:pPr>
            <a:r>
              <a:rPr lang="zh-CN" sz="2400" spc="100">
                <a:solidFill>
                  <a:schemeClr val="accent4">
                    <a:lumMod val="50000"/>
                  </a:schemeClr>
                </a:solidFill>
                <a:latin typeface="微软雅黑 Light" panose="020B0502040204020203" pitchFamily="34" charset="-122"/>
                <a:ea typeface="微软雅黑 Light" panose="020B0502040204020203" pitchFamily="34" charset="-122"/>
                <a:sym typeface="+mn-ea"/>
              </a:rPr>
              <a:t>环境</a:t>
            </a:r>
            <a:r>
              <a:rPr lang="zh-CN" sz="2400" spc="100">
                <a:solidFill>
                  <a:schemeClr val="accent4">
                    <a:lumMod val="50000"/>
                  </a:schemeClr>
                </a:solidFill>
                <a:latin typeface="微软雅黑 Light" panose="020B0502040204020203" pitchFamily="34" charset="-122"/>
                <a:ea typeface="微软雅黑 Light" panose="020B0502040204020203" pitchFamily="34" charset="-122"/>
                <a:sym typeface="+mn-ea"/>
              </a:rPr>
              <a:t>搭建</a:t>
            </a:r>
            <a:endParaRPr lang="zh-CN" sz="2400" spc="100">
              <a:solidFill>
                <a:schemeClr val="accent4">
                  <a:lumMod val="50000"/>
                </a:schemeClr>
              </a:solidFill>
              <a:latin typeface="微软雅黑 Light" panose="020B0502040204020203" pitchFamily="34" charset="-122"/>
              <a:ea typeface="微软雅黑 Light" panose="020B0502040204020203" pitchFamily="34" charset="-122"/>
              <a:sym typeface="+mn-ea"/>
            </a:endParaRPr>
          </a:p>
        </p:txBody>
      </p:sp>
      <p:grpSp>
        <p:nvGrpSpPr>
          <p:cNvPr id="5" name="组合 4"/>
          <p:cNvGrpSpPr/>
          <p:nvPr>
            <p:custDataLst>
              <p:tags r:id="rId1"/>
            </p:custDataLst>
          </p:nvPr>
        </p:nvGrpSpPr>
        <p:grpSpPr>
          <a:xfrm>
            <a:off x="535022" y="2416072"/>
            <a:ext cx="3307063" cy="2697295"/>
            <a:chOff x="700392" y="2720670"/>
            <a:chExt cx="3307063" cy="2697295"/>
          </a:xfrm>
        </p:grpSpPr>
        <p:sp>
          <p:nvSpPr>
            <p:cNvPr id="9" name="矩形 8"/>
            <p:cNvSpPr/>
            <p:nvPr>
              <p:custDataLst>
                <p:tags r:id="rId2"/>
              </p:custDataLst>
            </p:nvPr>
          </p:nvSpPr>
          <p:spPr>
            <a:xfrm>
              <a:off x="1118681" y="5184501"/>
              <a:ext cx="2568102" cy="233464"/>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10" name="矩形: 圆角 11"/>
            <p:cNvSpPr/>
            <p:nvPr>
              <p:custDataLst>
                <p:tags r:id="rId3"/>
              </p:custDataLst>
            </p:nvPr>
          </p:nvSpPr>
          <p:spPr>
            <a:xfrm>
              <a:off x="700392" y="2720670"/>
              <a:ext cx="3307063" cy="2580563"/>
            </a:xfrm>
            <a:prstGeom prst="roundRect">
              <a:avLst>
                <a:gd name="adj" fmla="val 3430"/>
              </a:avLst>
            </a:prstGeom>
            <a:solidFill>
              <a:schemeClr val="bg1"/>
            </a:solidFill>
            <a:ln>
              <a:noFill/>
            </a:ln>
            <a:effectLst>
              <a:outerShdw blurRad="63500" sx="101000" sy="101000" algn="c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grpSp>
      <p:grpSp>
        <p:nvGrpSpPr>
          <p:cNvPr id="11" name="组合 10"/>
          <p:cNvGrpSpPr/>
          <p:nvPr>
            <p:custDataLst>
              <p:tags r:id="rId4"/>
            </p:custDataLst>
          </p:nvPr>
        </p:nvGrpSpPr>
        <p:grpSpPr>
          <a:xfrm>
            <a:off x="4469545" y="2416072"/>
            <a:ext cx="3307063" cy="2697295"/>
            <a:chOff x="700392" y="2720670"/>
            <a:chExt cx="3307063" cy="2697295"/>
          </a:xfrm>
        </p:grpSpPr>
        <p:sp>
          <p:nvSpPr>
            <p:cNvPr id="12" name="矩形 11"/>
            <p:cNvSpPr/>
            <p:nvPr>
              <p:custDataLst>
                <p:tags r:id="rId5"/>
              </p:custDataLst>
            </p:nvPr>
          </p:nvSpPr>
          <p:spPr>
            <a:xfrm>
              <a:off x="1118681" y="5184501"/>
              <a:ext cx="2568102" cy="233464"/>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13" name="矩形: 圆角 16"/>
            <p:cNvSpPr/>
            <p:nvPr>
              <p:custDataLst>
                <p:tags r:id="rId6"/>
              </p:custDataLst>
            </p:nvPr>
          </p:nvSpPr>
          <p:spPr>
            <a:xfrm>
              <a:off x="700392" y="2720670"/>
              <a:ext cx="3307063" cy="2580563"/>
            </a:xfrm>
            <a:prstGeom prst="roundRect">
              <a:avLst>
                <a:gd name="adj" fmla="val 3430"/>
              </a:avLst>
            </a:prstGeom>
            <a:solidFill>
              <a:schemeClr val="bg1"/>
            </a:solidFill>
            <a:ln>
              <a:noFill/>
            </a:ln>
            <a:effectLst>
              <a:outerShdw blurRad="63500" sx="101000" sy="101000" algn="c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grpSp>
      <p:grpSp>
        <p:nvGrpSpPr>
          <p:cNvPr id="14" name="组合 13"/>
          <p:cNvGrpSpPr/>
          <p:nvPr>
            <p:custDataLst>
              <p:tags r:id="rId7"/>
            </p:custDataLst>
          </p:nvPr>
        </p:nvGrpSpPr>
        <p:grpSpPr>
          <a:xfrm>
            <a:off x="8404067" y="2416072"/>
            <a:ext cx="3307063" cy="2697295"/>
            <a:chOff x="700392" y="2720670"/>
            <a:chExt cx="3307063" cy="2697295"/>
          </a:xfrm>
        </p:grpSpPr>
        <p:sp>
          <p:nvSpPr>
            <p:cNvPr id="15" name="矩形 14"/>
            <p:cNvSpPr/>
            <p:nvPr>
              <p:custDataLst>
                <p:tags r:id="rId8"/>
              </p:custDataLst>
            </p:nvPr>
          </p:nvSpPr>
          <p:spPr>
            <a:xfrm>
              <a:off x="1118681" y="5184501"/>
              <a:ext cx="2568102" cy="233464"/>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16" name="矩形: 圆角 19"/>
            <p:cNvSpPr/>
            <p:nvPr>
              <p:custDataLst>
                <p:tags r:id="rId9"/>
              </p:custDataLst>
            </p:nvPr>
          </p:nvSpPr>
          <p:spPr>
            <a:xfrm>
              <a:off x="700392" y="2720670"/>
              <a:ext cx="3307063" cy="2580563"/>
            </a:xfrm>
            <a:prstGeom prst="roundRect">
              <a:avLst>
                <a:gd name="adj" fmla="val 3430"/>
              </a:avLst>
            </a:prstGeom>
            <a:solidFill>
              <a:schemeClr val="bg1"/>
            </a:solidFill>
            <a:ln>
              <a:noFill/>
            </a:ln>
            <a:effectLst>
              <a:outerShdw blurRad="63500" sx="101000" sy="101000" algn="c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grpSp>
      <p:sp>
        <p:nvSpPr>
          <p:cNvPr id="17" name="quotation-marks_63204"/>
          <p:cNvSpPr>
            <a:spLocks noChangeAspect="1"/>
          </p:cNvSpPr>
          <p:nvPr>
            <p:custDataLst>
              <p:tags r:id="rId10"/>
            </p:custDataLst>
          </p:nvPr>
        </p:nvSpPr>
        <p:spPr bwMode="auto">
          <a:xfrm>
            <a:off x="732775" y="2640206"/>
            <a:ext cx="392193" cy="304236"/>
          </a:xfrm>
          <a:custGeom>
            <a:avLst/>
            <a:gdLst>
              <a:gd name="connsiteX0" fmla="*/ 551754 w 604227"/>
              <a:gd name="connsiteY0" fmla="*/ 199 h 468718"/>
              <a:gd name="connsiteX1" fmla="*/ 577323 w 604227"/>
              <a:gd name="connsiteY1" fmla="*/ 9237 h 468718"/>
              <a:gd name="connsiteX2" fmla="*/ 596294 w 604227"/>
              <a:gd name="connsiteY2" fmla="*/ 80625 h 468718"/>
              <a:gd name="connsiteX3" fmla="*/ 591002 w 604227"/>
              <a:gd name="connsiteY3" fmla="*/ 85908 h 468718"/>
              <a:gd name="connsiteX4" fmla="*/ 582614 w 604227"/>
              <a:gd name="connsiteY4" fmla="*/ 89129 h 468718"/>
              <a:gd name="connsiteX5" fmla="*/ 472015 w 604227"/>
              <a:gd name="connsiteY5" fmla="*/ 185773 h 468718"/>
              <a:gd name="connsiteX6" fmla="*/ 576290 w 604227"/>
              <a:gd name="connsiteY6" fmla="*/ 242600 h 468718"/>
              <a:gd name="connsiteX7" fmla="*/ 593196 w 604227"/>
              <a:gd name="connsiteY7" fmla="*/ 369783 h 468718"/>
              <a:gd name="connsiteX8" fmla="*/ 559384 w 604227"/>
              <a:gd name="connsiteY8" fmla="*/ 457149 h 468718"/>
              <a:gd name="connsiteX9" fmla="*/ 434074 w 604227"/>
              <a:gd name="connsiteY9" fmla="*/ 464494 h 468718"/>
              <a:gd name="connsiteX10" fmla="*/ 361416 w 604227"/>
              <a:gd name="connsiteY10" fmla="*/ 415012 h 468718"/>
              <a:gd name="connsiteX11" fmla="*/ 354060 w 604227"/>
              <a:gd name="connsiteY11" fmla="*/ 249945 h 468718"/>
              <a:gd name="connsiteX12" fmla="*/ 474080 w 604227"/>
              <a:gd name="connsiteY12" fmla="*/ 29210 h 468718"/>
              <a:gd name="connsiteX13" fmla="*/ 551754 w 604227"/>
              <a:gd name="connsiteY13" fmla="*/ 199 h 468718"/>
              <a:gd name="connsiteX14" fmla="*/ 204160 w 604227"/>
              <a:gd name="connsiteY14" fmla="*/ 199 h 468718"/>
              <a:gd name="connsiteX15" fmla="*/ 229728 w 604227"/>
              <a:gd name="connsiteY15" fmla="*/ 9237 h 468718"/>
              <a:gd name="connsiteX16" fmla="*/ 248700 w 604227"/>
              <a:gd name="connsiteY16" fmla="*/ 80625 h 468718"/>
              <a:gd name="connsiteX17" fmla="*/ 243408 w 604227"/>
              <a:gd name="connsiteY17" fmla="*/ 85908 h 468718"/>
              <a:gd name="connsiteX18" fmla="*/ 235019 w 604227"/>
              <a:gd name="connsiteY18" fmla="*/ 89129 h 468718"/>
              <a:gd name="connsiteX19" fmla="*/ 124416 w 604227"/>
              <a:gd name="connsiteY19" fmla="*/ 185773 h 468718"/>
              <a:gd name="connsiteX20" fmla="*/ 228695 w 604227"/>
              <a:gd name="connsiteY20" fmla="*/ 242600 h 468718"/>
              <a:gd name="connsiteX21" fmla="*/ 245602 w 604227"/>
              <a:gd name="connsiteY21" fmla="*/ 369783 h 468718"/>
              <a:gd name="connsiteX22" fmla="*/ 211918 w 604227"/>
              <a:gd name="connsiteY22" fmla="*/ 457149 h 468718"/>
              <a:gd name="connsiteX23" fmla="*/ 86601 w 604227"/>
              <a:gd name="connsiteY23" fmla="*/ 464494 h 468718"/>
              <a:gd name="connsiteX24" fmla="*/ 13941 w 604227"/>
              <a:gd name="connsiteY24" fmla="*/ 415012 h 468718"/>
              <a:gd name="connsiteX25" fmla="*/ 6456 w 604227"/>
              <a:gd name="connsiteY25" fmla="*/ 249945 h 468718"/>
              <a:gd name="connsiteX26" fmla="*/ 126610 w 604227"/>
              <a:gd name="connsiteY26" fmla="*/ 29210 h 468718"/>
              <a:gd name="connsiteX27" fmla="*/ 204160 w 604227"/>
              <a:gd name="connsiteY27" fmla="*/ 199 h 46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4227" h="468718">
                <a:moveTo>
                  <a:pt x="551754" y="199"/>
                </a:moveTo>
                <a:cubicBezTo>
                  <a:pt x="560965" y="925"/>
                  <a:pt x="569709" y="3696"/>
                  <a:pt x="577323" y="9237"/>
                </a:cubicBezTo>
                <a:cubicBezTo>
                  <a:pt x="603650" y="28050"/>
                  <a:pt x="612038" y="51245"/>
                  <a:pt x="596294" y="80625"/>
                </a:cubicBezTo>
                <a:cubicBezTo>
                  <a:pt x="595261" y="83846"/>
                  <a:pt x="593196" y="84877"/>
                  <a:pt x="591002" y="85908"/>
                </a:cubicBezTo>
                <a:cubicBezTo>
                  <a:pt x="588938" y="88098"/>
                  <a:pt x="585711" y="89129"/>
                  <a:pt x="582614" y="89129"/>
                </a:cubicBezTo>
                <a:cubicBezTo>
                  <a:pt x="537316" y="90160"/>
                  <a:pt x="479371" y="139513"/>
                  <a:pt x="472015" y="185773"/>
                </a:cubicBezTo>
                <a:cubicBezTo>
                  <a:pt x="461562" y="244661"/>
                  <a:pt x="546866" y="216313"/>
                  <a:pt x="576290" y="242600"/>
                </a:cubicBezTo>
                <a:cubicBezTo>
                  <a:pt x="605715" y="269918"/>
                  <a:pt x="596294" y="335120"/>
                  <a:pt x="593196" y="369783"/>
                </a:cubicBezTo>
                <a:cubicBezTo>
                  <a:pt x="589970" y="401353"/>
                  <a:pt x="587905" y="438207"/>
                  <a:pt x="559384" y="457149"/>
                </a:cubicBezTo>
                <a:cubicBezTo>
                  <a:pt x="530993" y="476091"/>
                  <a:pt x="465692" y="466556"/>
                  <a:pt x="434074" y="464494"/>
                </a:cubicBezTo>
                <a:cubicBezTo>
                  <a:pt x="402585" y="462303"/>
                  <a:pt x="371999" y="446583"/>
                  <a:pt x="361416" y="415012"/>
                </a:cubicBezTo>
                <a:cubicBezTo>
                  <a:pt x="345672" y="365660"/>
                  <a:pt x="343607" y="305740"/>
                  <a:pt x="354060" y="249945"/>
                </a:cubicBezTo>
                <a:cubicBezTo>
                  <a:pt x="350963" y="166960"/>
                  <a:pt x="413038" y="79594"/>
                  <a:pt x="474080" y="29210"/>
                </a:cubicBezTo>
                <a:cubicBezTo>
                  <a:pt x="492277" y="14230"/>
                  <a:pt x="524121" y="-1982"/>
                  <a:pt x="551754" y="199"/>
                </a:cubicBezTo>
                <a:close/>
                <a:moveTo>
                  <a:pt x="204160" y="199"/>
                </a:moveTo>
                <a:cubicBezTo>
                  <a:pt x="213370" y="925"/>
                  <a:pt x="222113" y="3696"/>
                  <a:pt x="229728" y="9237"/>
                </a:cubicBezTo>
                <a:cubicBezTo>
                  <a:pt x="256056" y="28050"/>
                  <a:pt x="264574" y="51245"/>
                  <a:pt x="248700" y="80625"/>
                </a:cubicBezTo>
                <a:cubicBezTo>
                  <a:pt x="247667" y="83846"/>
                  <a:pt x="245602" y="84877"/>
                  <a:pt x="243408" y="85908"/>
                </a:cubicBezTo>
                <a:cubicBezTo>
                  <a:pt x="241343" y="88098"/>
                  <a:pt x="238246" y="89129"/>
                  <a:pt x="235019" y="89129"/>
                </a:cubicBezTo>
                <a:cubicBezTo>
                  <a:pt x="189720" y="90160"/>
                  <a:pt x="131772" y="139513"/>
                  <a:pt x="124416" y="185773"/>
                </a:cubicBezTo>
                <a:cubicBezTo>
                  <a:pt x="114994" y="244661"/>
                  <a:pt x="199270" y="216313"/>
                  <a:pt x="228695" y="242600"/>
                </a:cubicBezTo>
                <a:cubicBezTo>
                  <a:pt x="258250" y="269918"/>
                  <a:pt x="248700" y="335120"/>
                  <a:pt x="245602" y="369783"/>
                </a:cubicBezTo>
                <a:cubicBezTo>
                  <a:pt x="242376" y="401353"/>
                  <a:pt x="240311" y="438207"/>
                  <a:pt x="211918" y="457149"/>
                </a:cubicBezTo>
                <a:cubicBezTo>
                  <a:pt x="183396" y="476091"/>
                  <a:pt x="118092" y="466556"/>
                  <a:pt x="86601" y="464494"/>
                </a:cubicBezTo>
                <a:cubicBezTo>
                  <a:pt x="54982" y="462303"/>
                  <a:pt x="24395" y="446583"/>
                  <a:pt x="13941" y="415012"/>
                </a:cubicBezTo>
                <a:cubicBezTo>
                  <a:pt x="-1933" y="365660"/>
                  <a:pt x="-3998" y="305740"/>
                  <a:pt x="6456" y="249945"/>
                </a:cubicBezTo>
                <a:cubicBezTo>
                  <a:pt x="3358" y="166960"/>
                  <a:pt x="65436" y="79594"/>
                  <a:pt x="126610" y="29210"/>
                </a:cubicBezTo>
                <a:cubicBezTo>
                  <a:pt x="144710" y="14230"/>
                  <a:pt x="176531" y="-1982"/>
                  <a:pt x="204160" y="199"/>
                </a:cubicBezTo>
                <a:close/>
              </a:path>
            </a:pathLst>
          </a:custGeom>
          <a:solidFill>
            <a:srgbClr val="F0F0F0"/>
          </a:solidFill>
          <a:ln>
            <a:noFill/>
          </a:ln>
        </p:spPr>
      </p:sp>
      <p:sp>
        <p:nvSpPr>
          <p:cNvPr id="18" name="quotation-marks_63204"/>
          <p:cNvSpPr>
            <a:spLocks noChangeAspect="1"/>
          </p:cNvSpPr>
          <p:nvPr>
            <p:custDataLst>
              <p:tags r:id="rId11"/>
            </p:custDataLst>
          </p:nvPr>
        </p:nvSpPr>
        <p:spPr bwMode="auto">
          <a:xfrm rot="10800000">
            <a:off x="3229541" y="4458935"/>
            <a:ext cx="392193" cy="304236"/>
          </a:xfrm>
          <a:custGeom>
            <a:avLst/>
            <a:gdLst>
              <a:gd name="connsiteX0" fmla="*/ 551754 w 604227"/>
              <a:gd name="connsiteY0" fmla="*/ 199 h 468718"/>
              <a:gd name="connsiteX1" fmla="*/ 577323 w 604227"/>
              <a:gd name="connsiteY1" fmla="*/ 9237 h 468718"/>
              <a:gd name="connsiteX2" fmla="*/ 596294 w 604227"/>
              <a:gd name="connsiteY2" fmla="*/ 80625 h 468718"/>
              <a:gd name="connsiteX3" fmla="*/ 591002 w 604227"/>
              <a:gd name="connsiteY3" fmla="*/ 85908 h 468718"/>
              <a:gd name="connsiteX4" fmla="*/ 582614 w 604227"/>
              <a:gd name="connsiteY4" fmla="*/ 89129 h 468718"/>
              <a:gd name="connsiteX5" fmla="*/ 472015 w 604227"/>
              <a:gd name="connsiteY5" fmla="*/ 185773 h 468718"/>
              <a:gd name="connsiteX6" fmla="*/ 576290 w 604227"/>
              <a:gd name="connsiteY6" fmla="*/ 242600 h 468718"/>
              <a:gd name="connsiteX7" fmla="*/ 593196 w 604227"/>
              <a:gd name="connsiteY7" fmla="*/ 369783 h 468718"/>
              <a:gd name="connsiteX8" fmla="*/ 559384 w 604227"/>
              <a:gd name="connsiteY8" fmla="*/ 457149 h 468718"/>
              <a:gd name="connsiteX9" fmla="*/ 434074 w 604227"/>
              <a:gd name="connsiteY9" fmla="*/ 464494 h 468718"/>
              <a:gd name="connsiteX10" fmla="*/ 361416 w 604227"/>
              <a:gd name="connsiteY10" fmla="*/ 415012 h 468718"/>
              <a:gd name="connsiteX11" fmla="*/ 354060 w 604227"/>
              <a:gd name="connsiteY11" fmla="*/ 249945 h 468718"/>
              <a:gd name="connsiteX12" fmla="*/ 474080 w 604227"/>
              <a:gd name="connsiteY12" fmla="*/ 29210 h 468718"/>
              <a:gd name="connsiteX13" fmla="*/ 551754 w 604227"/>
              <a:gd name="connsiteY13" fmla="*/ 199 h 468718"/>
              <a:gd name="connsiteX14" fmla="*/ 204160 w 604227"/>
              <a:gd name="connsiteY14" fmla="*/ 199 h 468718"/>
              <a:gd name="connsiteX15" fmla="*/ 229728 w 604227"/>
              <a:gd name="connsiteY15" fmla="*/ 9237 h 468718"/>
              <a:gd name="connsiteX16" fmla="*/ 248700 w 604227"/>
              <a:gd name="connsiteY16" fmla="*/ 80625 h 468718"/>
              <a:gd name="connsiteX17" fmla="*/ 243408 w 604227"/>
              <a:gd name="connsiteY17" fmla="*/ 85908 h 468718"/>
              <a:gd name="connsiteX18" fmla="*/ 235019 w 604227"/>
              <a:gd name="connsiteY18" fmla="*/ 89129 h 468718"/>
              <a:gd name="connsiteX19" fmla="*/ 124416 w 604227"/>
              <a:gd name="connsiteY19" fmla="*/ 185773 h 468718"/>
              <a:gd name="connsiteX20" fmla="*/ 228695 w 604227"/>
              <a:gd name="connsiteY20" fmla="*/ 242600 h 468718"/>
              <a:gd name="connsiteX21" fmla="*/ 245602 w 604227"/>
              <a:gd name="connsiteY21" fmla="*/ 369783 h 468718"/>
              <a:gd name="connsiteX22" fmla="*/ 211918 w 604227"/>
              <a:gd name="connsiteY22" fmla="*/ 457149 h 468718"/>
              <a:gd name="connsiteX23" fmla="*/ 86601 w 604227"/>
              <a:gd name="connsiteY23" fmla="*/ 464494 h 468718"/>
              <a:gd name="connsiteX24" fmla="*/ 13941 w 604227"/>
              <a:gd name="connsiteY24" fmla="*/ 415012 h 468718"/>
              <a:gd name="connsiteX25" fmla="*/ 6456 w 604227"/>
              <a:gd name="connsiteY25" fmla="*/ 249945 h 468718"/>
              <a:gd name="connsiteX26" fmla="*/ 126610 w 604227"/>
              <a:gd name="connsiteY26" fmla="*/ 29210 h 468718"/>
              <a:gd name="connsiteX27" fmla="*/ 204160 w 604227"/>
              <a:gd name="connsiteY27" fmla="*/ 199 h 46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4227" h="468718">
                <a:moveTo>
                  <a:pt x="551754" y="199"/>
                </a:moveTo>
                <a:cubicBezTo>
                  <a:pt x="560965" y="925"/>
                  <a:pt x="569709" y="3696"/>
                  <a:pt x="577323" y="9237"/>
                </a:cubicBezTo>
                <a:cubicBezTo>
                  <a:pt x="603650" y="28050"/>
                  <a:pt x="612038" y="51245"/>
                  <a:pt x="596294" y="80625"/>
                </a:cubicBezTo>
                <a:cubicBezTo>
                  <a:pt x="595261" y="83846"/>
                  <a:pt x="593196" y="84877"/>
                  <a:pt x="591002" y="85908"/>
                </a:cubicBezTo>
                <a:cubicBezTo>
                  <a:pt x="588938" y="88098"/>
                  <a:pt x="585711" y="89129"/>
                  <a:pt x="582614" y="89129"/>
                </a:cubicBezTo>
                <a:cubicBezTo>
                  <a:pt x="537316" y="90160"/>
                  <a:pt x="479371" y="139513"/>
                  <a:pt x="472015" y="185773"/>
                </a:cubicBezTo>
                <a:cubicBezTo>
                  <a:pt x="461562" y="244661"/>
                  <a:pt x="546866" y="216313"/>
                  <a:pt x="576290" y="242600"/>
                </a:cubicBezTo>
                <a:cubicBezTo>
                  <a:pt x="605715" y="269918"/>
                  <a:pt x="596294" y="335120"/>
                  <a:pt x="593196" y="369783"/>
                </a:cubicBezTo>
                <a:cubicBezTo>
                  <a:pt x="589970" y="401353"/>
                  <a:pt x="587905" y="438207"/>
                  <a:pt x="559384" y="457149"/>
                </a:cubicBezTo>
                <a:cubicBezTo>
                  <a:pt x="530993" y="476091"/>
                  <a:pt x="465692" y="466556"/>
                  <a:pt x="434074" y="464494"/>
                </a:cubicBezTo>
                <a:cubicBezTo>
                  <a:pt x="402585" y="462303"/>
                  <a:pt x="371999" y="446583"/>
                  <a:pt x="361416" y="415012"/>
                </a:cubicBezTo>
                <a:cubicBezTo>
                  <a:pt x="345672" y="365660"/>
                  <a:pt x="343607" y="305740"/>
                  <a:pt x="354060" y="249945"/>
                </a:cubicBezTo>
                <a:cubicBezTo>
                  <a:pt x="350963" y="166960"/>
                  <a:pt x="413038" y="79594"/>
                  <a:pt x="474080" y="29210"/>
                </a:cubicBezTo>
                <a:cubicBezTo>
                  <a:pt x="492277" y="14230"/>
                  <a:pt x="524121" y="-1982"/>
                  <a:pt x="551754" y="199"/>
                </a:cubicBezTo>
                <a:close/>
                <a:moveTo>
                  <a:pt x="204160" y="199"/>
                </a:moveTo>
                <a:cubicBezTo>
                  <a:pt x="213370" y="925"/>
                  <a:pt x="222113" y="3696"/>
                  <a:pt x="229728" y="9237"/>
                </a:cubicBezTo>
                <a:cubicBezTo>
                  <a:pt x="256056" y="28050"/>
                  <a:pt x="264574" y="51245"/>
                  <a:pt x="248700" y="80625"/>
                </a:cubicBezTo>
                <a:cubicBezTo>
                  <a:pt x="247667" y="83846"/>
                  <a:pt x="245602" y="84877"/>
                  <a:pt x="243408" y="85908"/>
                </a:cubicBezTo>
                <a:cubicBezTo>
                  <a:pt x="241343" y="88098"/>
                  <a:pt x="238246" y="89129"/>
                  <a:pt x="235019" y="89129"/>
                </a:cubicBezTo>
                <a:cubicBezTo>
                  <a:pt x="189720" y="90160"/>
                  <a:pt x="131772" y="139513"/>
                  <a:pt x="124416" y="185773"/>
                </a:cubicBezTo>
                <a:cubicBezTo>
                  <a:pt x="114994" y="244661"/>
                  <a:pt x="199270" y="216313"/>
                  <a:pt x="228695" y="242600"/>
                </a:cubicBezTo>
                <a:cubicBezTo>
                  <a:pt x="258250" y="269918"/>
                  <a:pt x="248700" y="335120"/>
                  <a:pt x="245602" y="369783"/>
                </a:cubicBezTo>
                <a:cubicBezTo>
                  <a:pt x="242376" y="401353"/>
                  <a:pt x="240311" y="438207"/>
                  <a:pt x="211918" y="457149"/>
                </a:cubicBezTo>
                <a:cubicBezTo>
                  <a:pt x="183396" y="476091"/>
                  <a:pt x="118092" y="466556"/>
                  <a:pt x="86601" y="464494"/>
                </a:cubicBezTo>
                <a:cubicBezTo>
                  <a:pt x="54982" y="462303"/>
                  <a:pt x="24395" y="446583"/>
                  <a:pt x="13941" y="415012"/>
                </a:cubicBezTo>
                <a:cubicBezTo>
                  <a:pt x="-1933" y="365660"/>
                  <a:pt x="-3998" y="305740"/>
                  <a:pt x="6456" y="249945"/>
                </a:cubicBezTo>
                <a:cubicBezTo>
                  <a:pt x="3358" y="166960"/>
                  <a:pt x="65436" y="79594"/>
                  <a:pt x="126610" y="29210"/>
                </a:cubicBezTo>
                <a:cubicBezTo>
                  <a:pt x="144710" y="14230"/>
                  <a:pt x="176531" y="-1982"/>
                  <a:pt x="204160" y="199"/>
                </a:cubicBezTo>
                <a:close/>
              </a:path>
            </a:pathLst>
          </a:custGeom>
          <a:solidFill>
            <a:srgbClr val="F0F0F0"/>
          </a:solidFill>
          <a:ln>
            <a:noFill/>
          </a:ln>
        </p:spPr>
      </p:sp>
      <p:grpSp>
        <p:nvGrpSpPr>
          <p:cNvPr id="19" name="组合 18"/>
          <p:cNvGrpSpPr/>
          <p:nvPr>
            <p:custDataLst>
              <p:tags r:id="rId12"/>
            </p:custDataLst>
          </p:nvPr>
        </p:nvGrpSpPr>
        <p:grpSpPr>
          <a:xfrm>
            <a:off x="1059391" y="3308005"/>
            <a:ext cx="2696845" cy="894715"/>
            <a:chOff x="1059391" y="3622330"/>
            <a:chExt cx="2696845" cy="894715"/>
          </a:xfrm>
        </p:grpSpPr>
        <p:sp>
          <p:nvSpPr>
            <p:cNvPr id="20" name="矩形 19"/>
            <p:cNvSpPr/>
            <p:nvPr>
              <p:custDataLst>
                <p:tags r:id="rId13"/>
              </p:custDataLst>
            </p:nvPr>
          </p:nvSpPr>
          <p:spPr>
            <a:xfrm>
              <a:off x="1121621" y="4205895"/>
              <a:ext cx="2263140" cy="311150"/>
            </a:xfrm>
            <a:prstGeom prst="rect">
              <a:avLst/>
            </a:prstGeom>
          </p:spPr>
          <p:txBody>
            <a:bodyPr wrap="square">
              <a:spAutoFit/>
            </a:bodyPr>
            <a:lstStyle/>
            <a:p>
              <a:pPr algn="ctr">
                <a:lnSpc>
                  <a:spcPct val="130000"/>
                </a:lnSpc>
              </a:pPr>
              <a:r>
                <a:rPr lang="zh-CN" altLang="en-US" sz="1100">
                  <a:solidFill>
                    <a:srgbClr val="2F3032"/>
                  </a:solidFill>
                  <a:latin typeface="微软雅黑 Light" panose="020B0502040204020203" pitchFamily="34" charset="-122"/>
                  <a:ea typeface="微软雅黑 Light" panose="020B0502040204020203" pitchFamily="34" charset="-122"/>
                </a:rPr>
                <a:t>开启WSL支持、安装WSL先行版</a:t>
              </a:r>
              <a:endParaRPr lang="zh-CN" altLang="en-US" sz="1100">
                <a:solidFill>
                  <a:srgbClr val="2F3032"/>
                </a:solidFill>
                <a:latin typeface="微软雅黑 Light" panose="020B0502040204020203" pitchFamily="34" charset="-122"/>
                <a:ea typeface="微软雅黑 Light" panose="020B0502040204020203" pitchFamily="34" charset="-122"/>
              </a:endParaRPr>
            </a:p>
          </p:txBody>
        </p:sp>
        <p:sp>
          <p:nvSpPr>
            <p:cNvPr id="21" name="矩形 20"/>
            <p:cNvSpPr/>
            <p:nvPr>
              <p:custDataLst>
                <p:tags r:id="rId14"/>
              </p:custDataLst>
            </p:nvPr>
          </p:nvSpPr>
          <p:spPr>
            <a:xfrm>
              <a:off x="1059391" y="3622330"/>
              <a:ext cx="2696845" cy="368300"/>
            </a:xfrm>
            <a:prstGeom prst="rect">
              <a:avLst/>
            </a:prstGeom>
            <a:noFill/>
          </p:spPr>
          <p:txBody>
            <a:bodyPr wrap="square" rtlCol="0">
              <a:spAutoFit/>
            </a:bodyPr>
            <a:lstStyle/>
            <a:p>
              <a:r>
                <a:rPr>
                  <a:solidFill>
                    <a:srgbClr val="2F3032"/>
                  </a:solidFill>
                  <a:latin typeface="微软雅黑 Light" panose="020B0502040204020203" pitchFamily="34" charset="-122"/>
                  <a:ea typeface="微软雅黑 Light" panose="020B0502040204020203" pitchFamily="34" charset="-122"/>
                </a:rPr>
                <a:t>安装Ubuntu20.04的WSL</a:t>
              </a:r>
              <a:endParaRPr>
                <a:solidFill>
                  <a:srgbClr val="2F3032"/>
                </a:solidFill>
                <a:latin typeface="微软雅黑 Light" panose="020B0502040204020203" pitchFamily="34" charset="-122"/>
                <a:ea typeface="微软雅黑 Light" panose="020B0502040204020203" pitchFamily="34" charset="-122"/>
              </a:endParaRPr>
            </a:p>
          </p:txBody>
        </p:sp>
      </p:grpSp>
      <p:sp>
        <p:nvSpPr>
          <p:cNvPr id="22" name="quotation-marks_63204"/>
          <p:cNvSpPr>
            <a:spLocks noChangeAspect="1"/>
          </p:cNvSpPr>
          <p:nvPr>
            <p:custDataLst>
              <p:tags r:id="rId15"/>
            </p:custDataLst>
          </p:nvPr>
        </p:nvSpPr>
        <p:spPr bwMode="auto">
          <a:xfrm>
            <a:off x="4691737" y="2603607"/>
            <a:ext cx="392193" cy="304236"/>
          </a:xfrm>
          <a:custGeom>
            <a:avLst/>
            <a:gdLst>
              <a:gd name="connsiteX0" fmla="*/ 551754 w 604227"/>
              <a:gd name="connsiteY0" fmla="*/ 199 h 468718"/>
              <a:gd name="connsiteX1" fmla="*/ 577323 w 604227"/>
              <a:gd name="connsiteY1" fmla="*/ 9237 h 468718"/>
              <a:gd name="connsiteX2" fmla="*/ 596294 w 604227"/>
              <a:gd name="connsiteY2" fmla="*/ 80625 h 468718"/>
              <a:gd name="connsiteX3" fmla="*/ 591002 w 604227"/>
              <a:gd name="connsiteY3" fmla="*/ 85908 h 468718"/>
              <a:gd name="connsiteX4" fmla="*/ 582614 w 604227"/>
              <a:gd name="connsiteY4" fmla="*/ 89129 h 468718"/>
              <a:gd name="connsiteX5" fmla="*/ 472015 w 604227"/>
              <a:gd name="connsiteY5" fmla="*/ 185773 h 468718"/>
              <a:gd name="connsiteX6" fmla="*/ 576290 w 604227"/>
              <a:gd name="connsiteY6" fmla="*/ 242600 h 468718"/>
              <a:gd name="connsiteX7" fmla="*/ 593196 w 604227"/>
              <a:gd name="connsiteY7" fmla="*/ 369783 h 468718"/>
              <a:gd name="connsiteX8" fmla="*/ 559384 w 604227"/>
              <a:gd name="connsiteY8" fmla="*/ 457149 h 468718"/>
              <a:gd name="connsiteX9" fmla="*/ 434074 w 604227"/>
              <a:gd name="connsiteY9" fmla="*/ 464494 h 468718"/>
              <a:gd name="connsiteX10" fmla="*/ 361416 w 604227"/>
              <a:gd name="connsiteY10" fmla="*/ 415012 h 468718"/>
              <a:gd name="connsiteX11" fmla="*/ 354060 w 604227"/>
              <a:gd name="connsiteY11" fmla="*/ 249945 h 468718"/>
              <a:gd name="connsiteX12" fmla="*/ 474080 w 604227"/>
              <a:gd name="connsiteY12" fmla="*/ 29210 h 468718"/>
              <a:gd name="connsiteX13" fmla="*/ 551754 w 604227"/>
              <a:gd name="connsiteY13" fmla="*/ 199 h 468718"/>
              <a:gd name="connsiteX14" fmla="*/ 204160 w 604227"/>
              <a:gd name="connsiteY14" fmla="*/ 199 h 468718"/>
              <a:gd name="connsiteX15" fmla="*/ 229728 w 604227"/>
              <a:gd name="connsiteY15" fmla="*/ 9237 h 468718"/>
              <a:gd name="connsiteX16" fmla="*/ 248700 w 604227"/>
              <a:gd name="connsiteY16" fmla="*/ 80625 h 468718"/>
              <a:gd name="connsiteX17" fmla="*/ 243408 w 604227"/>
              <a:gd name="connsiteY17" fmla="*/ 85908 h 468718"/>
              <a:gd name="connsiteX18" fmla="*/ 235019 w 604227"/>
              <a:gd name="connsiteY18" fmla="*/ 89129 h 468718"/>
              <a:gd name="connsiteX19" fmla="*/ 124416 w 604227"/>
              <a:gd name="connsiteY19" fmla="*/ 185773 h 468718"/>
              <a:gd name="connsiteX20" fmla="*/ 228695 w 604227"/>
              <a:gd name="connsiteY20" fmla="*/ 242600 h 468718"/>
              <a:gd name="connsiteX21" fmla="*/ 245602 w 604227"/>
              <a:gd name="connsiteY21" fmla="*/ 369783 h 468718"/>
              <a:gd name="connsiteX22" fmla="*/ 211918 w 604227"/>
              <a:gd name="connsiteY22" fmla="*/ 457149 h 468718"/>
              <a:gd name="connsiteX23" fmla="*/ 86601 w 604227"/>
              <a:gd name="connsiteY23" fmla="*/ 464494 h 468718"/>
              <a:gd name="connsiteX24" fmla="*/ 13941 w 604227"/>
              <a:gd name="connsiteY24" fmla="*/ 415012 h 468718"/>
              <a:gd name="connsiteX25" fmla="*/ 6456 w 604227"/>
              <a:gd name="connsiteY25" fmla="*/ 249945 h 468718"/>
              <a:gd name="connsiteX26" fmla="*/ 126610 w 604227"/>
              <a:gd name="connsiteY26" fmla="*/ 29210 h 468718"/>
              <a:gd name="connsiteX27" fmla="*/ 204160 w 604227"/>
              <a:gd name="connsiteY27" fmla="*/ 199 h 46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4227" h="468718">
                <a:moveTo>
                  <a:pt x="551754" y="199"/>
                </a:moveTo>
                <a:cubicBezTo>
                  <a:pt x="560965" y="925"/>
                  <a:pt x="569709" y="3696"/>
                  <a:pt x="577323" y="9237"/>
                </a:cubicBezTo>
                <a:cubicBezTo>
                  <a:pt x="603650" y="28050"/>
                  <a:pt x="612038" y="51245"/>
                  <a:pt x="596294" y="80625"/>
                </a:cubicBezTo>
                <a:cubicBezTo>
                  <a:pt x="595261" y="83846"/>
                  <a:pt x="593196" y="84877"/>
                  <a:pt x="591002" y="85908"/>
                </a:cubicBezTo>
                <a:cubicBezTo>
                  <a:pt x="588938" y="88098"/>
                  <a:pt x="585711" y="89129"/>
                  <a:pt x="582614" y="89129"/>
                </a:cubicBezTo>
                <a:cubicBezTo>
                  <a:pt x="537316" y="90160"/>
                  <a:pt x="479371" y="139513"/>
                  <a:pt x="472015" y="185773"/>
                </a:cubicBezTo>
                <a:cubicBezTo>
                  <a:pt x="461562" y="244661"/>
                  <a:pt x="546866" y="216313"/>
                  <a:pt x="576290" y="242600"/>
                </a:cubicBezTo>
                <a:cubicBezTo>
                  <a:pt x="605715" y="269918"/>
                  <a:pt x="596294" y="335120"/>
                  <a:pt x="593196" y="369783"/>
                </a:cubicBezTo>
                <a:cubicBezTo>
                  <a:pt x="589970" y="401353"/>
                  <a:pt x="587905" y="438207"/>
                  <a:pt x="559384" y="457149"/>
                </a:cubicBezTo>
                <a:cubicBezTo>
                  <a:pt x="530993" y="476091"/>
                  <a:pt x="465692" y="466556"/>
                  <a:pt x="434074" y="464494"/>
                </a:cubicBezTo>
                <a:cubicBezTo>
                  <a:pt x="402585" y="462303"/>
                  <a:pt x="371999" y="446583"/>
                  <a:pt x="361416" y="415012"/>
                </a:cubicBezTo>
                <a:cubicBezTo>
                  <a:pt x="345672" y="365660"/>
                  <a:pt x="343607" y="305740"/>
                  <a:pt x="354060" y="249945"/>
                </a:cubicBezTo>
                <a:cubicBezTo>
                  <a:pt x="350963" y="166960"/>
                  <a:pt x="413038" y="79594"/>
                  <a:pt x="474080" y="29210"/>
                </a:cubicBezTo>
                <a:cubicBezTo>
                  <a:pt x="492277" y="14230"/>
                  <a:pt x="524121" y="-1982"/>
                  <a:pt x="551754" y="199"/>
                </a:cubicBezTo>
                <a:close/>
                <a:moveTo>
                  <a:pt x="204160" y="199"/>
                </a:moveTo>
                <a:cubicBezTo>
                  <a:pt x="213370" y="925"/>
                  <a:pt x="222113" y="3696"/>
                  <a:pt x="229728" y="9237"/>
                </a:cubicBezTo>
                <a:cubicBezTo>
                  <a:pt x="256056" y="28050"/>
                  <a:pt x="264574" y="51245"/>
                  <a:pt x="248700" y="80625"/>
                </a:cubicBezTo>
                <a:cubicBezTo>
                  <a:pt x="247667" y="83846"/>
                  <a:pt x="245602" y="84877"/>
                  <a:pt x="243408" y="85908"/>
                </a:cubicBezTo>
                <a:cubicBezTo>
                  <a:pt x="241343" y="88098"/>
                  <a:pt x="238246" y="89129"/>
                  <a:pt x="235019" y="89129"/>
                </a:cubicBezTo>
                <a:cubicBezTo>
                  <a:pt x="189720" y="90160"/>
                  <a:pt x="131772" y="139513"/>
                  <a:pt x="124416" y="185773"/>
                </a:cubicBezTo>
                <a:cubicBezTo>
                  <a:pt x="114994" y="244661"/>
                  <a:pt x="199270" y="216313"/>
                  <a:pt x="228695" y="242600"/>
                </a:cubicBezTo>
                <a:cubicBezTo>
                  <a:pt x="258250" y="269918"/>
                  <a:pt x="248700" y="335120"/>
                  <a:pt x="245602" y="369783"/>
                </a:cubicBezTo>
                <a:cubicBezTo>
                  <a:pt x="242376" y="401353"/>
                  <a:pt x="240311" y="438207"/>
                  <a:pt x="211918" y="457149"/>
                </a:cubicBezTo>
                <a:cubicBezTo>
                  <a:pt x="183396" y="476091"/>
                  <a:pt x="118092" y="466556"/>
                  <a:pt x="86601" y="464494"/>
                </a:cubicBezTo>
                <a:cubicBezTo>
                  <a:pt x="54982" y="462303"/>
                  <a:pt x="24395" y="446583"/>
                  <a:pt x="13941" y="415012"/>
                </a:cubicBezTo>
                <a:cubicBezTo>
                  <a:pt x="-1933" y="365660"/>
                  <a:pt x="-3998" y="305740"/>
                  <a:pt x="6456" y="249945"/>
                </a:cubicBezTo>
                <a:cubicBezTo>
                  <a:pt x="3358" y="166960"/>
                  <a:pt x="65436" y="79594"/>
                  <a:pt x="126610" y="29210"/>
                </a:cubicBezTo>
                <a:cubicBezTo>
                  <a:pt x="144710" y="14230"/>
                  <a:pt x="176531" y="-1982"/>
                  <a:pt x="204160" y="199"/>
                </a:cubicBezTo>
                <a:close/>
              </a:path>
            </a:pathLst>
          </a:custGeom>
          <a:solidFill>
            <a:srgbClr val="F0F0F0"/>
          </a:solidFill>
          <a:ln>
            <a:noFill/>
          </a:ln>
        </p:spPr>
      </p:sp>
      <p:sp>
        <p:nvSpPr>
          <p:cNvPr id="23" name="quotation-marks_63204"/>
          <p:cNvSpPr>
            <a:spLocks noChangeAspect="1"/>
          </p:cNvSpPr>
          <p:nvPr>
            <p:custDataLst>
              <p:tags r:id="rId16"/>
            </p:custDataLst>
          </p:nvPr>
        </p:nvSpPr>
        <p:spPr bwMode="auto">
          <a:xfrm rot="10800000">
            <a:off x="7188503" y="4422336"/>
            <a:ext cx="392193" cy="304236"/>
          </a:xfrm>
          <a:custGeom>
            <a:avLst/>
            <a:gdLst>
              <a:gd name="connsiteX0" fmla="*/ 551754 w 604227"/>
              <a:gd name="connsiteY0" fmla="*/ 199 h 468718"/>
              <a:gd name="connsiteX1" fmla="*/ 577323 w 604227"/>
              <a:gd name="connsiteY1" fmla="*/ 9237 h 468718"/>
              <a:gd name="connsiteX2" fmla="*/ 596294 w 604227"/>
              <a:gd name="connsiteY2" fmla="*/ 80625 h 468718"/>
              <a:gd name="connsiteX3" fmla="*/ 591002 w 604227"/>
              <a:gd name="connsiteY3" fmla="*/ 85908 h 468718"/>
              <a:gd name="connsiteX4" fmla="*/ 582614 w 604227"/>
              <a:gd name="connsiteY4" fmla="*/ 89129 h 468718"/>
              <a:gd name="connsiteX5" fmla="*/ 472015 w 604227"/>
              <a:gd name="connsiteY5" fmla="*/ 185773 h 468718"/>
              <a:gd name="connsiteX6" fmla="*/ 576290 w 604227"/>
              <a:gd name="connsiteY6" fmla="*/ 242600 h 468718"/>
              <a:gd name="connsiteX7" fmla="*/ 593196 w 604227"/>
              <a:gd name="connsiteY7" fmla="*/ 369783 h 468718"/>
              <a:gd name="connsiteX8" fmla="*/ 559384 w 604227"/>
              <a:gd name="connsiteY8" fmla="*/ 457149 h 468718"/>
              <a:gd name="connsiteX9" fmla="*/ 434074 w 604227"/>
              <a:gd name="connsiteY9" fmla="*/ 464494 h 468718"/>
              <a:gd name="connsiteX10" fmla="*/ 361416 w 604227"/>
              <a:gd name="connsiteY10" fmla="*/ 415012 h 468718"/>
              <a:gd name="connsiteX11" fmla="*/ 354060 w 604227"/>
              <a:gd name="connsiteY11" fmla="*/ 249945 h 468718"/>
              <a:gd name="connsiteX12" fmla="*/ 474080 w 604227"/>
              <a:gd name="connsiteY12" fmla="*/ 29210 h 468718"/>
              <a:gd name="connsiteX13" fmla="*/ 551754 w 604227"/>
              <a:gd name="connsiteY13" fmla="*/ 199 h 468718"/>
              <a:gd name="connsiteX14" fmla="*/ 204160 w 604227"/>
              <a:gd name="connsiteY14" fmla="*/ 199 h 468718"/>
              <a:gd name="connsiteX15" fmla="*/ 229728 w 604227"/>
              <a:gd name="connsiteY15" fmla="*/ 9237 h 468718"/>
              <a:gd name="connsiteX16" fmla="*/ 248700 w 604227"/>
              <a:gd name="connsiteY16" fmla="*/ 80625 h 468718"/>
              <a:gd name="connsiteX17" fmla="*/ 243408 w 604227"/>
              <a:gd name="connsiteY17" fmla="*/ 85908 h 468718"/>
              <a:gd name="connsiteX18" fmla="*/ 235019 w 604227"/>
              <a:gd name="connsiteY18" fmla="*/ 89129 h 468718"/>
              <a:gd name="connsiteX19" fmla="*/ 124416 w 604227"/>
              <a:gd name="connsiteY19" fmla="*/ 185773 h 468718"/>
              <a:gd name="connsiteX20" fmla="*/ 228695 w 604227"/>
              <a:gd name="connsiteY20" fmla="*/ 242600 h 468718"/>
              <a:gd name="connsiteX21" fmla="*/ 245602 w 604227"/>
              <a:gd name="connsiteY21" fmla="*/ 369783 h 468718"/>
              <a:gd name="connsiteX22" fmla="*/ 211918 w 604227"/>
              <a:gd name="connsiteY22" fmla="*/ 457149 h 468718"/>
              <a:gd name="connsiteX23" fmla="*/ 86601 w 604227"/>
              <a:gd name="connsiteY23" fmla="*/ 464494 h 468718"/>
              <a:gd name="connsiteX24" fmla="*/ 13941 w 604227"/>
              <a:gd name="connsiteY24" fmla="*/ 415012 h 468718"/>
              <a:gd name="connsiteX25" fmla="*/ 6456 w 604227"/>
              <a:gd name="connsiteY25" fmla="*/ 249945 h 468718"/>
              <a:gd name="connsiteX26" fmla="*/ 126610 w 604227"/>
              <a:gd name="connsiteY26" fmla="*/ 29210 h 468718"/>
              <a:gd name="connsiteX27" fmla="*/ 204160 w 604227"/>
              <a:gd name="connsiteY27" fmla="*/ 199 h 46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4227" h="468718">
                <a:moveTo>
                  <a:pt x="551754" y="199"/>
                </a:moveTo>
                <a:cubicBezTo>
                  <a:pt x="560965" y="925"/>
                  <a:pt x="569709" y="3696"/>
                  <a:pt x="577323" y="9237"/>
                </a:cubicBezTo>
                <a:cubicBezTo>
                  <a:pt x="603650" y="28050"/>
                  <a:pt x="612038" y="51245"/>
                  <a:pt x="596294" y="80625"/>
                </a:cubicBezTo>
                <a:cubicBezTo>
                  <a:pt x="595261" y="83846"/>
                  <a:pt x="593196" y="84877"/>
                  <a:pt x="591002" y="85908"/>
                </a:cubicBezTo>
                <a:cubicBezTo>
                  <a:pt x="588938" y="88098"/>
                  <a:pt x="585711" y="89129"/>
                  <a:pt x="582614" y="89129"/>
                </a:cubicBezTo>
                <a:cubicBezTo>
                  <a:pt x="537316" y="90160"/>
                  <a:pt x="479371" y="139513"/>
                  <a:pt x="472015" y="185773"/>
                </a:cubicBezTo>
                <a:cubicBezTo>
                  <a:pt x="461562" y="244661"/>
                  <a:pt x="546866" y="216313"/>
                  <a:pt x="576290" y="242600"/>
                </a:cubicBezTo>
                <a:cubicBezTo>
                  <a:pt x="605715" y="269918"/>
                  <a:pt x="596294" y="335120"/>
                  <a:pt x="593196" y="369783"/>
                </a:cubicBezTo>
                <a:cubicBezTo>
                  <a:pt x="589970" y="401353"/>
                  <a:pt x="587905" y="438207"/>
                  <a:pt x="559384" y="457149"/>
                </a:cubicBezTo>
                <a:cubicBezTo>
                  <a:pt x="530993" y="476091"/>
                  <a:pt x="465692" y="466556"/>
                  <a:pt x="434074" y="464494"/>
                </a:cubicBezTo>
                <a:cubicBezTo>
                  <a:pt x="402585" y="462303"/>
                  <a:pt x="371999" y="446583"/>
                  <a:pt x="361416" y="415012"/>
                </a:cubicBezTo>
                <a:cubicBezTo>
                  <a:pt x="345672" y="365660"/>
                  <a:pt x="343607" y="305740"/>
                  <a:pt x="354060" y="249945"/>
                </a:cubicBezTo>
                <a:cubicBezTo>
                  <a:pt x="350963" y="166960"/>
                  <a:pt x="413038" y="79594"/>
                  <a:pt x="474080" y="29210"/>
                </a:cubicBezTo>
                <a:cubicBezTo>
                  <a:pt x="492277" y="14230"/>
                  <a:pt x="524121" y="-1982"/>
                  <a:pt x="551754" y="199"/>
                </a:cubicBezTo>
                <a:close/>
                <a:moveTo>
                  <a:pt x="204160" y="199"/>
                </a:moveTo>
                <a:cubicBezTo>
                  <a:pt x="213370" y="925"/>
                  <a:pt x="222113" y="3696"/>
                  <a:pt x="229728" y="9237"/>
                </a:cubicBezTo>
                <a:cubicBezTo>
                  <a:pt x="256056" y="28050"/>
                  <a:pt x="264574" y="51245"/>
                  <a:pt x="248700" y="80625"/>
                </a:cubicBezTo>
                <a:cubicBezTo>
                  <a:pt x="247667" y="83846"/>
                  <a:pt x="245602" y="84877"/>
                  <a:pt x="243408" y="85908"/>
                </a:cubicBezTo>
                <a:cubicBezTo>
                  <a:pt x="241343" y="88098"/>
                  <a:pt x="238246" y="89129"/>
                  <a:pt x="235019" y="89129"/>
                </a:cubicBezTo>
                <a:cubicBezTo>
                  <a:pt x="189720" y="90160"/>
                  <a:pt x="131772" y="139513"/>
                  <a:pt x="124416" y="185773"/>
                </a:cubicBezTo>
                <a:cubicBezTo>
                  <a:pt x="114994" y="244661"/>
                  <a:pt x="199270" y="216313"/>
                  <a:pt x="228695" y="242600"/>
                </a:cubicBezTo>
                <a:cubicBezTo>
                  <a:pt x="258250" y="269918"/>
                  <a:pt x="248700" y="335120"/>
                  <a:pt x="245602" y="369783"/>
                </a:cubicBezTo>
                <a:cubicBezTo>
                  <a:pt x="242376" y="401353"/>
                  <a:pt x="240311" y="438207"/>
                  <a:pt x="211918" y="457149"/>
                </a:cubicBezTo>
                <a:cubicBezTo>
                  <a:pt x="183396" y="476091"/>
                  <a:pt x="118092" y="466556"/>
                  <a:pt x="86601" y="464494"/>
                </a:cubicBezTo>
                <a:cubicBezTo>
                  <a:pt x="54982" y="462303"/>
                  <a:pt x="24395" y="446583"/>
                  <a:pt x="13941" y="415012"/>
                </a:cubicBezTo>
                <a:cubicBezTo>
                  <a:pt x="-1933" y="365660"/>
                  <a:pt x="-3998" y="305740"/>
                  <a:pt x="6456" y="249945"/>
                </a:cubicBezTo>
                <a:cubicBezTo>
                  <a:pt x="3358" y="166960"/>
                  <a:pt x="65436" y="79594"/>
                  <a:pt x="126610" y="29210"/>
                </a:cubicBezTo>
                <a:cubicBezTo>
                  <a:pt x="144710" y="14230"/>
                  <a:pt x="176531" y="-1982"/>
                  <a:pt x="204160" y="199"/>
                </a:cubicBezTo>
                <a:close/>
              </a:path>
            </a:pathLst>
          </a:custGeom>
          <a:solidFill>
            <a:srgbClr val="F0F0F0"/>
          </a:solidFill>
          <a:ln>
            <a:noFill/>
          </a:ln>
        </p:spPr>
      </p:sp>
      <p:grpSp>
        <p:nvGrpSpPr>
          <p:cNvPr id="24" name="组合 23"/>
          <p:cNvGrpSpPr/>
          <p:nvPr>
            <p:custDataLst>
              <p:tags r:id="rId17"/>
            </p:custDataLst>
          </p:nvPr>
        </p:nvGrpSpPr>
        <p:grpSpPr>
          <a:xfrm>
            <a:off x="5110428" y="3281566"/>
            <a:ext cx="2371725" cy="1139218"/>
            <a:chOff x="1151466" y="3632490"/>
            <a:chExt cx="2371725" cy="1139218"/>
          </a:xfrm>
        </p:grpSpPr>
        <p:sp>
          <p:nvSpPr>
            <p:cNvPr id="25" name="矩形 24"/>
            <p:cNvSpPr/>
            <p:nvPr>
              <p:custDataLst>
                <p:tags r:id="rId18"/>
              </p:custDataLst>
            </p:nvPr>
          </p:nvSpPr>
          <p:spPr>
            <a:xfrm>
              <a:off x="1151466" y="4240848"/>
              <a:ext cx="2068549" cy="530860"/>
            </a:xfrm>
            <a:prstGeom prst="rect">
              <a:avLst/>
            </a:prstGeom>
          </p:spPr>
          <p:txBody>
            <a:bodyPr wrap="square">
              <a:spAutoFit/>
            </a:bodyPr>
            <a:lstStyle/>
            <a:p>
              <a:pPr algn="ctr">
                <a:lnSpc>
                  <a:spcPct val="130000"/>
                </a:lnSpc>
              </a:pPr>
              <a:r>
                <a:rPr lang="zh-CN" altLang="en-US" sz="1100">
                  <a:solidFill>
                    <a:srgbClr val="2F3032"/>
                  </a:solidFill>
                  <a:latin typeface="微软雅黑 Light" panose="020B0502040204020203" pitchFamily="34" charset="-122"/>
                  <a:ea typeface="微软雅黑 Light" panose="020B0502040204020203" pitchFamily="34" charset="-122"/>
                </a:rPr>
                <a:t>安装qemu等、X</a:t>
              </a:r>
              <a:r>
                <a:rPr lang="en-US" altLang="zh-CN" sz="1100">
                  <a:solidFill>
                    <a:srgbClr val="2F3032"/>
                  </a:solidFill>
                  <a:latin typeface="微软雅黑 Light" panose="020B0502040204020203" pitchFamily="34" charset="-122"/>
                  <a:ea typeface="微软雅黑 Light" panose="020B0502040204020203" pitchFamily="34" charset="-122"/>
                </a:rPr>
                <a:t>V</a:t>
              </a:r>
              <a:r>
                <a:rPr lang="zh-CN" altLang="en-US" sz="1100">
                  <a:solidFill>
                    <a:srgbClr val="2F3032"/>
                  </a:solidFill>
                  <a:latin typeface="微软雅黑 Light" panose="020B0502040204020203" pitchFamily="34" charset="-122"/>
                  <a:ea typeface="微软雅黑 Light" panose="020B0502040204020203" pitchFamily="34" charset="-122"/>
                </a:rPr>
                <a:t>6、克隆源码到本地</a:t>
              </a:r>
              <a:endParaRPr lang="zh-CN" altLang="en-US" sz="1100">
                <a:solidFill>
                  <a:srgbClr val="2F3032"/>
                </a:solidFill>
                <a:latin typeface="微软雅黑 Light" panose="020B0502040204020203" pitchFamily="34" charset="-122"/>
                <a:ea typeface="微软雅黑 Light" panose="020B0502040204020203" pitchFamily="34" charset="-122"/>
              </a:endParaRPr>
            </a:p>
          </p:txBody>
        </p:sp>
        <p:sp>
          <p:nvSpPr>
            <p:cNvPr id="26" name="矩形 25"/>
            <p:cNvSpPr/>
            <p:nvPr>
              <p:custDataLst>
                <p:tags r:id="rId19"/>
              </p:custDataLst>
            </p:nvPr>
          </p:nvSpPr>
          <p:spPr>
            <a:xfrm>
              <a:off x="1402926" y="3632490"/>
              <a:ext cx="2120265" cy="368300"/>
            </a:xfrm>
            <a:prstGeom prst="rect">
              <a:avLst/>
            </a:prstGeom>
            <a:noFill/>
          </p:spPr>
          <p:txBody>
            <a:bodyPr wrap="square" rtlCol="0">
              <a:spAutoFit/>
            </a:bodyPr>
            <a:lstStyle/>
            <a:p>
              <a:r>
                <a:rPr lang="en-US" altLang="zh-CN">
                  <a:solidFill>
                    <a:srgbClr val="2F3032"/>
                  </a:solidFill>
                  <a:latin typeface="微软雅黑 Light" panose="020B0502040204020203" pitchFamily="34" charset="-122"/>
                  <a:ea typeface="微软雅黑 Light" panose="020B0502040204020203" pitchFamily="34" charset="-122"/>
                </a:rPr>
                <a:t>配置XV6系统</a:t>
              </a:r>
              <a:endParaRPr lang="en-US" altLang="zh-CN">
                <a:solidFill>
                  <a:srgbClr val="2F3032"/>
                </a:solidFill>
                <a:latin typeface="微软雅黑 Light" panose="020B0502040204020203" pitchFamily="34" charset="-122"/>
                <a:ea typeface="微软雅黑 Light" panose="020B0502040204020203" pitchFamily="34" charset="-122"/>
              </a:endParaRPr>
            </a:p>
          </p:txBody>
        </p:sp>
      </p:grpSp>
      <p:sp>
        <p:nvSpPr>
          <p:cNvPr id="27" name="quotation-marks_63204"/>
          <p:cNvSpPr>
            <a:spLocks noChangeAspect="1"/>
          </p:cNvSpPr>
          <p:nvPr>
            <p:custDataLst>
              <p:tags r:id="rId20"/>
            </p:custDataLst>
          </p:nvPr>
        </p:nvSpPr>
        <p:spPr bwMode="auto">
          <a:xfrm>
            <a:off x="8605695" y="2603607"/>
            <a:ext cx="392193" cy="304236"/>
          </a:xfrm>
          <a:custGeom>
            <a:avLst/>
            <a:gdLst>
              <a:gd name="connsiteX0" fmla="*/ 551754 w 604227"/>
              <a:gd name="connsiteY0" fmla="*/ 199 h 468718"/>
              <a:gd name="connsiteX1" fmla="*/ 577323 w 604227"/>
              <a:gd name="connsiteY1" fmla="*/ 9237 h 468718"/>
              <a:gd name="connsiteX2" fmla="*/ 596294 w 604227"/>
              <a:gd name="connsiteY2" fmla="*/ 80625 h 468718"/>
              <a:gd name="connsiteX3" fmla="*/ 591002 w 604227"/>
              <a:gd name="connsiteY3" fmla="*/ 85908 h 468718"/>
              <a:gd name="connsiteX4" fmla="*/ 582614 w 604227"/>
              <a:gd name="connsiteY4" fmla="*/ 89129 h 468718"/>
              <a:gd name="connsiteX5" fmla="*/ 472015 w 604227"/>
              <a:gd name="connsiteY5" fmla="*/ 185773 h 468718"/>
              <a:gd name="connsiteX6" fmla="*/ 576290 w 604227"/>
              <a:gd name="connsiteY6" fmla="*/ 242600 h 468718"/>
              <a:gd name="connsiteX7" fmla="*/ 593196 w 604227"/>
              <a:gd name="connsiteY7" fmla="*/ 369783 h 468718"/>
              <a:gd name="connsiteX8" fmla="*/ 559384 w 604227"/>
              <a:gd name="connsiteY8" fmla="*/ 457149 h 468718"/>
              <a:gd name="connsiteX9" fmla="*/ 434074 w 604227"/>
              <a:gd name="connsiteY9" fmla="*/ 464494 h 468718"/>
              <a:gd name="connsiteX10" fmla="*/ 361416 w 604227"/>
              <a:gd name="connsiteY10" fmla="*/ 415012 h 468718"/>
              <a:gd name="connsiteX11" fmla="*/ 354060 w 604227"/>
              <a:gd name="connsiteY11" fmla="*/ 249945 h 468718"/>
              <a:gd name="connsiteX12" fmla="*/ 474080 w 604227"/>
              <a:gd name="connsiteY12" fmla="*/ 29210 h 468718"/>
              <a:gd name="connsiteX13" fmla="*/ 551754 w 604227"/>
              <a:gd name="connsiteY13" fmla="*/ 199 h 468718"/>
              <a:gd name="connsiteX14" fmla="*/ 204160 w 604227"/>
              <a:gd name="connsiteY14" fmla="*/ 199 h 468718"/>
              <a:gd name="connsiteX15" fmla="*/ 229728 w 604227"/>
              <a:gd name="connsiteY15" fmla="*/ 9237 h 468718"/>
              <a:gd name="connsiteX16" fmla="*/ 248700 w 604227"/>
              <a:gd name="connsiteY16" fmla="*/ 80625 h 468718"/>
              <a:gd name="connsiteX17" fmla="*/ 243408 w 604227"/>
              <a:gd name="connsiteY17" fmla="*/ 85908 h 468718"/>
              <a:gd name="connsiteX18" fmla="*/ 235019 w 604227"/>
              <a:gd name="connsiteY18" fmla="*/ 89129 h 468718"/>
              <a:gd name="connsiteX19" fmla="*/ 124416 w 604227"/>
              <a:gd name="connsiteY19" fmla="*/ 185773 h 468718"/>
              <a:gd name="connsiteX20" fmla="*/ 228695 w 604227"/>
              <a:gd name="connsiteY20" fmla="*/ 242600 h 468718"/>
              <a:gd name="connsiteX21" fmla="*/ 245602 w 604227"/>
              <a:gd name="connsiteY21" fmla="*/ 369783 h 468718"/>
              <a:gd name="connsiteX22" fmla="*/ 211918 w 604227"/>
              <a:gd name="connsiteY22" fmla="*/ 457149 h 468718"/>
              <a:gd name="connsiteX23" fmla="*/ 86601 w 604227"/>
              <a:gd name="connsiteY23" fmla="*/ 464494 h 468718"/>
              <a:gd name="connsiteX24" fmla="*/ 13941 w 604227"/>
              <a:gd name="connsiteY24" fmla="*/ 415012 h 468718"/>
              <a:gd name="connsiteX25" fmla="*/ 6456 w 604227"/>
              <a:gd name="connsiteY25" fmla="*/ 249945 h 468718"/>
              <a:gd name="connsiteX26" fmla="*/ 126610 w 604227"/>
              <a:gd name="connsiteY26" fmla="*/ 29210 h 468718"/>
              <a:gd name="connsiteX27" fmla="*/ 204160 w 604227"/>
              <a:gd name="connsiteY27" fmla="*/ 199 h 46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4227" h="468718">
                <a:moveTo>
                  <a:pt x="551754" y="199"/>
                </a:moveTo>
                <a:cubicBezTo>
                  <a:pt x="560965" y="925"/>
                  <a:pt x="569709" y="3696"/>
                  <a:pt x="577323" y="9237"/>
                </a:cubicBezTo>
                <a:cubicBezTo>
                  <a:pt x="603650" y="28050"/>
                  <a:pt x="612038" y="51245"/>
                  <a:pt x="596294" y="80625"/>
                </a:cubicBezTo>
                <a:cubicBezTo>
                  <a:pt x="595261" y="83846"/>
                  <a:pt x="593196" y="84877"/>
                  <a:pt x="591002" y="85908"/>
                </a:cubicBezTo>
                <a:cubicBezTo>
                  <a:pt x="588938" y="88098"/>
                  <a:pt x="585711" y="89129"/>
                  <a:pt x="582614" y="89129"/>
                </a:cubicBezTo>
                <a:cubicBezTo>
                  <a:pt x="537316" y="90160"/>
                  <a:pt x="479371" y="139513"/>
                  <a:pt x="472015" y="185773"/>
                </a:cubicBezTo>
                <a:cubicBezTo>
                  <a:pt x="461562" y="244661"/>
                  <a:pt x="546866" y="216313"/>
                  <a:pt x="576290" y="242600"/>
                </a:cubicBezTo>
                <a:cubicBezTo>
                  <a:pt x="605715" y="269918"/>
                  <a:pt x="596294" y="335120"/>
                  <a:pt x="593196" y="369783"/>
                </a:cubicBezTo>
                <a:cubicBezTo>
                  <a:pt x="589970" y="401353"/>
                  <a:pt x="587905" y="438207"/>
                  <a:pt x="559384" y="457149"/>
                </a:cubicBezTo>
                <a:cubicBezTo>
                  <a:pt x="530993" y="476091"/>
                  <a:pt x="465692" y="466556"/>
                  <a:pt x="434074" y="464494"/>
                </a:cubicBezTo>
                <a:cubicBezTo>
                  <a:pt x="402585" y="462303"/>
                  <a:pt x="371999" y="446583"/>
                  <a:pt x="361416" y="415012"/>
                </a:cubicBezTo>
                <a:cubicBezTo>
                  <a:pt x="345672" y="365660"/>
                  <a:pt x="343607" y="305740"/>
                  <a:pt x="354060" y="249945"/>
                </a:cubicBezTo>
                <a:cubicBezTo>
                  <a:pt x="350963" y="166960"/>
                  <a:pt x="413038" y="79594"/>
                  <a:pt x="474080" y="29210"/>
                </a:cubicBezTo>
                <a:cubicBezTo>
                  <a:pt x="492277" y="14230"/>
                  <a:pt x="524121" y="-1982"/>
                  <a:pt x="551754" y="199"/>
                </a:cubicBezTo>
                <a:close/>
                <a:moveTo>
                  <a:pt x="204160" y="199"/>
                </a:moveTo>
                <a:cubicBezTo>
                  <a:pt x="213370" y="925"/>
                  <a:pt x="222113" y="3696"/>
                  <a:pt x="229728" y="9237"/>
                </a:cubicBezTo>
                <a:cubicBezTo>
                  <a:pt x="256056" y="28050"/>
                  <a:pt x="264574" y="51245"/>
                  <a:pt x="248700" y="80625"/>
                </a:cubicBezTo>
                <a:cubicBezTo>
                  <a:pt x="247667" y="83846"/>
                  <a:pt x="245602" y="84877"/>
                  <a:pt x="243408" y="85908"/>
                </a:cubicBezTo>
                <a:cubicBezTo>
                  <a:pt x="241343" y="88098"/>
                  <a:pt x="238246" y="89129"/>
                  <a:pt x="235019" y="89129"/>
                </a:cubicBezTo>
                <a:cubicBezTo>
                  <a:pt x="189720" y="90160"/>
                  <a:pt x="131772" y="139513"/>
                  <a:pt x="124416" y="185773"/>
                </a:cubicBezTo>
                <a:cubicBezTo>
                  <a:pt x="114994" y="244661"/>
                  <a:pt x="199270" y="216313"/>
                  <a:pt x="228695" y="242600"/>
                </a:cubicBezTo>
                <a:cubicBezTo>
                  <a:pt x="258250" y="269918"/>
                  <a:pt x="248700" y="335120"/>
                  <a:pt x="245602" y="369783"/>
                </a:cubicBezTo>
                <a:cubicBezTo>
                  <a:pt x="242376" y="401353"/>
                  <a:pt x="240311" y="438207"/>
                  <a:pt x="211918" y="457149"/>
                </a:cubicBezTo>
                <a:cubicBezTo>
                  <a:pt x="183396" y="476091"/>
                  <a:pt x="118092" y="466556"/>
                  <a:pt x="86601" y="464494"/>
                </a:cubicBezTo>
                <a:cubicBezTo>
                  <a:pt x="54982" y="462303"/>
                  <a:pt x="24395" y="446583"/>
                  <a:pt x="13941" y="415012"/>
                </a:cubicBezTo>
                <a:cubicBezTo>
                  <a:pt x="-1933" y="365660"/>
                  <a:pt x="-3998" y="305740"/>
                  <a:pt x="6456" y="249945"/>
                </a:cubicBezTo>
                <a:cubicBezTo>
                  <a:pt x="3358" y="166960"/>
                  <a:pt x="65436" y="79594"/>
                  <a:pt x="126610" y="29210"/>
                </a:cubicBezTo>
                <a:cubicBezTo>
                  <a:pt x="144710" y="14230"/>
                  <a:pt x="176531" y="-1982"/>
                  <a:pt x="204160" y="199"/>
                </a:cubicBezTo>
                <a:close/>
              </a:path>
            </a:pathLst>
          </a:custGeom>
          <a:solidFill>
            <a:srgbClr val="F0F0F0"/>
          </a:solidFill>
          <a:ln>
            <a:noFill/>
          </a:ln>
        </p:spPr>
      </p:sp>
      <p:sp>
        <p:nvSpPr>
          <p:cNvPr id="28" name="quotation-marks_63204"/>
          <p:cNvSpPr>
            <a:spLocks noChangeAspect="1"/>
          </p:cNvSpPr>
          <p:nvPr>
            <p:custDataLst>
              <p:tags r:id="rId21"/>
            </p:custDataLst>
          </p:nvPr>
        </p:nvSpPr>
        <p:spPr bwMode="auto">
          <a:xfrm rot="10800000">
            <a:off x="11102461" y="4422336"/>
            <a:ext cx="392193" cy="304236"/>
          </a:xfrm>
          <a:custGeom>
            <a:avLst/>
            <a:gdLst>
              <a:gd name="connsiteX0" fmla="*/ 551754 w 604227"/>
              <a:gd name="connsiteY0" fmla="*/ 199 h 468718"/>
              <a:gd name="connsiteX1" fmla="*/ 577323 w 604227"/>
              <a:gd name="connsiteY1" fmla="*/ 9237 h 468718"/>
              <a:gd name="connsiteX2" fmla="*/ 596294 w 604227"/>
              <a:gd name="connsiteY2" fmla="*/ 80625 h 468718"/>
              <a:gd name="connsiteX3" fmla="*/ 591002 w 604227"/>
              <a:gd name="connsiteY3" fmla="*/ 85908 h 468718"/>
              <a:gd name="connsiteX4" fmla="*/ 582614 w 604227"/>
              <a:gd name="connsiteY4" fmla="*/ 89129 h 468718"/>
              <a:gd name="connsiteX5" fmla="*/ 472015 w 604227"/>
              <a:gd name="connsiteY5" fmla="*/ 185773 h 468718"/>
              <a:gd name="connsiteX6" fmla="*/ 576290 w 604227"/>
              <a:gd name="connsiteY6" fmla="*/ 242600 h 468718"/>
              <a:gd name="connsiteX7" fmla="*/ 593196 w 604227"/>
              <a:gd name="connsiteY7" fmla="*/ 369783 h 468718"/>
              <a:gd name="connsiteX8" fmla="*/ 559384 w 604227"/>
              <a:gd name="connsiteY8" fmla="*/ 457149 h 468718"/>
              <a:gd name="connsiteX9" fmla="*/ 434074 w 604227"/>
              <a:gd name="connsiteY9" fmla="*/ 464494 h 468718"/>
              <a:gd name="connsiteX10" fmla="*/ 361416 w 604227"/>
              <a:gd name="connsiteY10" fmla="*/ 415012 h 468718"/>
              <a:gd name="connsiteX11" fmla="*/ 354060 w 604227"/>
              <a:gd name="connsiteY11" fmla="*/ 249945 h 468718"/>
              <a:gd name="connsiteX12" fmla="*/ 474080 w 604227"/>
              <a:gd name="connsiteY12" fmla="*/ 29210 h 468718"/>
              <a:gd name="connsiteX13" fmla="*/ 551754 w 604227"/>
              <a:gd name="connsiteY13" fmla="*/ 199 h 468718"/>
              <a:gd name="connsiteX14" fmla="*/ 204160 w 604227"/>
              <a:gd name="connsiteY14" fmla="*/ 199 h 468718"/>
              <a:gd name="connsiteX15" fmla="*/ 229728 w 604227"/>
              <a:gd name="connsiteY15" fmla="*/ 9237 h 468718"/>
              <a:gd name="connsiteX16" fmla="*/ 248700 w 604227"/>
              <a:gd name="connsiteY16" fmla="*/ 80625 h 468718"/>
              <a:gd name="connsiteX17" fmla="*/ 243408 w 604227"/>
              <a:gd name="connsiteY17" fmla="*/ 85908 h 468718"/>
              <a:gd name="connsiteX18" fmla="*/ 235019 w 604227"/>
              <a:gd name="connsiteY18" fmla="*/ 89129 h 468718"/>
              <a:gd name="connsiteX19" fmla="*/ 124416 w 604227"/>
              <a:gd name="connsiteY19" fmla="*/ 185773 h 468718"/>
              <a:gd name="connsiteX20" fmla="*/ 228695 w 604227"/>
              <a:gd name="connsiteY20" fmla="*/ 242600 h 468718"/>
              <a:gd name="connsiteX21" fmla="*/ 245602 w 604227"/>
              <a:gd name="connsiteY21" fmla="*/ 369783 h 468718"/>
              <a:gd name="connsiteX22" fmla="*/ 211918 w 604227"/>
              <a:gd name="connsiteY22" fmla="*/ 457149 h 468718"/>
              <a:gd name="connsiteX23" fmla="*/ 86601 w 604227"/>
              <a:gd name="connsiteY23" fmla="*/ 464494 h 468718"/>
              <a:gd name="connsiteX24" fmla="*/ 13941 w 604227"/>
              <a:gd name="connsiteY24" fmla="*/ 415012 h 468718"/>
              <a:gd name="connsiteX25" fmla="*/ 6456 w 604227"/>
              <a:gd name="connsiteY25" fmla="*/ 249945 h 468718"/>
              <a:gd name="connsiteX26" fmla="*/ 126610 w 604227"/>
              <a:gd name="connsiteY26" fmla="*/ 29210 h 468718"/>
              <a:gd name="connsiteX27" fmla="*/ 204160 w 604227"/>
              <a:gd name="connsiteY27" fmla="*/ 199 h 46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04227" h="468718">
                <a:moveTo>
                  <a:pt x="551754" y="199"/>
                </a:moveTo>
                <a:cubicBezTo>
                  <a:pt x="560965" y="925"/>
                  <a:pt x="569709" y="3696"/>
                  <a:pt x="577323" y="9237"/>
                </a:cubicBezTo>
                <a:cubicBezTo>
                  <a:pt x="603650" y="28050"/>
                  <a:pt x="612038" y="51245"/>
                  <a:pt x="596294" y="80625"/>
                </a:cubicBezTo>
                <a:cubicBezTo>
                  <a:pt x="595261" y="83846"/>
                  <a:pt x="593196" y="84877"/>
                  <a:pt x="591002" y="85908"/>
                </a:cubicBezTo>
                <a:cubicBezTo>
                  <a:pt x="588938" y="88098"/>
                  <a:pt x="585711" y="89129"/>
                  <a:pt x="582614" y="89129"/>
                </a:cubicBezTo>
                <a:cubicBezTo>
                  <a:pt x="537316" y="90160"/>
                  <a:pt x="479371" y="139513"/>
                  <a:pt x="472015" y="185773"/>
                </a:cubicBezTo>
                <a:cubicBezTo>
                  <a:pt x="461562" y="244661"/>
                  <a:pt x="546866" y="216313"/>
                  <a:pt x="576290" y="242600"/>
                </a:cubicBezTo>
                <a:cubicBezTo>
                  <a:pt x="605715" y="269918"/>
                  <a:pt x="596294" y="335120"/>
                  <a:pt x="593196" y="369783"/>
                </a:cubicBezTo>
                <a:cubicBezTo>
                  <a:pt x="589970" y="401353"/>
                  <a:pt x="587905" y="438207"/>
                  <a:pt x="559384" y="457149"/>
                </a:cubicBezTo>
                <a:cubicBezTo>
                  <a:pt x="530993" y="476091"/>
                  <a:pt x="465692" y="466556"/>
                  <a:pt x="434074" y="464494"/>
                </a:cubicBezTo>
                <a:cubicBezTo>
                  <a:pt x="402585" y="462303"/>
                  <a:pt x="371999" y="446583"/>
                  <a:pt x="361416" y="415012"/>
                </a:cubicBezTo>
                <a:cubicBezTo>
                  <a:pt x="345672" y="365660"/>
                  <a:pt x="343607" y="305740"/>
                  <a:pt x="354060" y="249945"/>
                </a:cubicBezTo>
                <a:cubicBezTo>
                  <a:pt x="350963" y="166960"/>
                  <a:pt x="413038" y="79594"/>
                  <a:pt x="474080" y="29210"/>
                </a:cubicBezTo>
                <a:cubicBezTo>
                  <a:pt x="492277" y="14230"/>
                  <a:pt x="524121" y="-1982"/>
                  <a:pt x="551754" y="199"/>
                </a:cubicBezTo>
                <a:close/>
                <a:moveTo>
                  <a:pt x="204160" y="199"/>
                </a:moveTo>
                <a:cubicBezTo>
                  <a:pt x="213370" y="925"/>
                  <a:pt x="222113" y="3696"/>
                  <a:pt x="229728" y="9237"/>
                </a:cubicBezTo>
                <a:cubicBezTo>
                  <a:pt x="256056" y="28050"/>
                  <a:pt x="264574" y="51245"/>
                  <a:pt x="248700" y="80625"/>
                </a:cubicBezTo>
                <a:cubicBezTo>
                  <a:pt x="247667" y="83846"/>
                  <a:pt x="245602" y="84877"/>
                  <a:pt x="243408" y="85908"/>
                </a:cubicBezTo>
                <a:cubicBezTo>
                  <a:pt x="241343" y="88098"/>
                  <a:pt x="238246" y="89129"/>
                  <a:pt x="235019" y="89129"/>
                </a:cubicBezTo>
                <a:cubicBezTo>
                  <a:pt x="189720" y="90160"/>
                  <a:pt x="131772" y="139513"/>
                  <a:pt x="124416" y="185773"/>
                </a:cubicBezTo>
                <a:cubicBezTo>
                  <a:pt x="114994" y="244661"/>
                  <a:pt x="199270" y="216313"/>
                  <a:pt x="228695" y="242600"/>
                </a:cubicBezTo>
                <a:cubicBezTo>
                  <a:pt x="258250" y="269918"/>
                  <a:pt x="248700" y="335120"/>
                  <a:pt x="245602" y="369783"/>
                </a:cubicBezTo>
                <a:cubicBezTo>
                  <a:pt x="242376" y="401353"/>
                  <a:pt x="240311" y="438207"/>
                  <a:pt x="211918" y="457149"/>
                </a:cubicBezTo>
                <a:cubicBezTo>
                  <a:pt x="183396" y="476091"/>
                  <a:pt x="118092" y="466556"/>
                  <a:pt x="86601" y="464494"/>
                </a:cubicBezTo>
                <a:cubicBezTo>
                  <a:pt x="54982" y="462303"/>
                  <a:pt x="24395" y="446583"/>
                  <a:pt x="13941" y="415012"/>
                </a:cubicBezTo>
                <a:cubicBezTo>
                  <a:pt x="-1933" y="365660"/>
                  <a:pt x="-3998" y="305740"/>
                  <a:pt x="6456" y="249945"/>
                </a:cubicBezTo>
                <a:cubicBezTo>
                  <a:pt x="3358" y="166960"/>
                  <a:pt x="65436" y="79594"/>
                  <a:pt x="126610" y="29210"/>
                </a:cubicBezTo>
                <a:cubicBezTo>
                  <a:pt x="144710" y="14230"/>
                  <a:pt x="176531" y="-1982"/>
                  <a:pt x="204160" y="199"/>
                </a:cubicBezTo>
                <a:close/>
              </a:path>
            </a:pathLst>
          </a:custGeom>
          <a:solidFill>
            <a:srgbClr val="F0F0F0"/>
          </a:solidFill>
          <a:ln>
            <a:noFill/>
          </a:ln>
        </p:spPr>
      </p:sp>
      <p:grpSp>
        <p:nvGrpSpPr>
          <p:cNvPr id="29" name="组合 28"/>
          <p:cNvGrpSpPr/>
          <p:nvPr>
            <p:custDataLst>
              <p:tags r:id="rId22"/>
            </p:custDataLst>
          </p:nvPr>
        </p:nvGrpSpPr>
        <p:grpSpPr>
          <a:xfrm>
            <a:off x="8724666" y="3281566"/>
            <a:ext cx="2668905" cy="1140460"/>
            <a:chOff x="851746" y="3632490"/>
            <a:chExt cx="2668905" cy="1140460"/>
          </a:xfrm>
        </p:grpSpPr>
        <p:sp>
          <p:nvSpPr>
            <p:cNvPr id="30" name="矩形 29"/>
            <p:cNvSpPr/>
            <p:nvPr>
              <p:custDataLst>
                <p:tags r:id="rId23"/>
              </p:custDataLst>
            </p:nvPr>
          </p:nvSpPr>
          <p:spPr>
            <a:xfrm>
              <a:off x="1124161" y="4242090"/>
              <a:ext cx="2258060" cy="530860"/>
            </a:xfrm>
            <a:prstGeom prst="rect">
              <a:avLst/>
            </a:prstGeom>
          </p:spPr>
          <p:txBody>
            <a:bodyPr wrap="square">
              <a:spAutoFit/>
            </a:bodyPr>
            <a:lstStyle/>
            <a:p>
              <a:pPr algn="ctr">
                <a:lnSpc>
                  <a:spcPct val="130000"/>
                </a:lnSpc>
              </a:pPr>
              <a:r>
                <a:rPr lang="zh-CN" altLang="en-US" sz="1100">
                  <a:solidFill>
                    <a:srgbClr val="2F3032"/>
                  </a:solidFill>
                  <a:latin typeface="微软雅黑 Light" panose="020B0502040204020203" pitchFamily="34" charset="-122"/>
                  <a:ea typeface="微软雅黑 Light" panose="020B0502040204020203" pitchFamily="34" charset="-122"/>
                </a:rPr>
                <a:t>在 VSCode 中安装插件 Remote-WSL</a:t>
              </a:r>
              <a:endParaRPr lang="zh-CN" altLang="en-US" sz="1100">
                <a:solidFill>
                  <a:srgbClr val="2F3032"/>
                </a:solidFill>
                <a:latin typeface="微软雅黑 Light" panose="020B0502040204020203" pitchFamily="34" charset="-122"/>
                <a:ea typeface="微软雅黑 Light" panose="020B0502040204020203" pitchFamily="34" charset="-122"/>
              </a:endParaRPr>
            </a:p>
          </p:txBody>
        </p:sp>
        <p:sp>
          <p:nvSpPr>
            <p:cNvPr id="31" name="矩形 30"/>
            <p:cNvSpPr/>
            <p:nvPr>
              <p:custDataLst>
                <p:tags r:id="rId24"/>
              </p:custDataLst>
            </p:nvPr>
          </p:nvSpPr>
          <p:spPr>
            <a:xfrm>
              <a:off x="851746" y="3632490"/>
              <a:ext cx="2668905" cy="368300"/>
            </a:xfrm>
            <a:prstGeom prst="rect">
              <a:avLst/>
            </a:prstGeom>
            <a:noFill/>
          </p:spPr>
          <p:txBody>
            <a:bodyPr wrap="square" rtlCol="0">
              <a:spAutoFit/>
            </a:bodyPr>
            <a:lstStyle/>
            <a:p>
              <a:pPr indent="457200"/>
              <a:r>
                <a:rPr lang="en-US">
                  <a:solidFill>
                    <a:srgbClr val="2F3032"/>
                  </a:solidFill>
                  <a:latin typeface="微软雅黑 Light" panose="020B0502040204020203" pitchFamily="34" charset="-122"/>
                  <a:ea typeface="微软雅黑 Light" panose="020B0502040204020203" pitchFamily="34" charset="-122"/>
                </a:rPr>
                <a:t>VS</a:t>
              </a:r>
              <a:r>
                <a:rPr>
                  <a:solidFill>
                    <a:srgbClr val="2F3032"/>
                  </a:solidFill>
                  <a:latin typeface="微软雅黑 Light" panose="020B0502040204020203" pitchFamily="34" charset="-122"/>
                  <a:ea typeface="微软雅黑 Light" panose="020B0502040204020203" pitchFamily="34" charset="-122"/>
                </a:rPr>
                <a:t>Code 远程连接</a:t>
              </a:r>
              <a:endParaRPr>
                <a:solidFill>
                  <a:srgbClr val="2F3032"/>
                </a:solidFill>
                <a:latin typeface="微软雅黑 Light" panose="020B0502040204020203" pitchFamily="34" charset="-122"/>
                <a:ea typeface="微软雅黑 Light" panose="020B0502040204020203" pitchFamily="34" charset="-122"/>
              </a:endParaRPr>
            </a:p>
          </p:txBody>
        </p:sp>
      </p:grpSp>
      <p:sp>
        <p:nvSpPr>
          <p:cNvPr id="32" name="椭圆 31"/>
          <p:cNvSpPr/>
          <p:nvPr>
            <p:custDataLst>
              <p:tags r:id="rId25"/>
            </p:custDataLst>
          </p:nvPr>
        </p:nvSpPr>
        <p:spPr>
          <a:xfrm>
            <a:off x="1726330" y="1963447"/>
            <a:ext cx="904673" cy="904673"/>
          </a:xfrm>
          <a:prstGeom prst="ellipse">
            <a:avLst/>
          </a:prstGeom>
          <a:solidFill>
            <a:schemeClr val="bg1"/>
          </a:solidFill>
          <a:ln w="19050">
            <a:solidFill>
              <a:srgbClr val="988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3" name="椭圆 32"/>
          <p:cNvSpPr/>
          <p:nvPr>
            <p:custDataLst>
              <p:tags r:id="rId26"/>
            </p:custDataLst>
          </p:nvPr>
        </p:nvSpPr>
        <p:spPr>
          <a:xfrm>
            <a:off x="5701890" y="1963447"/>
            <a:ext cx="904673" cy="904673"/>
          </a:xfrm>
          <a:prstGeom prst="ellipse">
            <a:avLst/>
          </a:prstGeom>
          <a:solidFill>
            <a:srgbClr val="988563"/>
          </a:solidFill>
          <a:ln w="19050">
            <a:solidFill>
              <a:srgbClr val="988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4" name="椭圆 33"/>
          <p:cNvSpPr/>
          <p:nvPr>
            <p:custDataLst>
              <p:tags r:id="rId27"/>
            </p:custDataLst>
          </p:nvPr>
        </p:nvSpPr>
        <p:spPr>
          <a:xfrm>
            <a:off x="9677450" y="2003170"/>
            <a:ext cx="904673" cy="904673"/>
          </a:xfrm>
          <a:prstGeom prst="ellipse">
            <a:avLst/>
          </a:prstGeom>
          <a:solidFill>
            <a:schemeClr val="bg1"/>
          </a:solidFill>
          <a:ln w="19050">
            <a:solidFill>
              <a:srgbClr val="9885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5" name="business-bars-graphic_70650"/>
          <p:cNvSpPr>
            <a:spLocks noChangeAspect="1"/>
          </p:cNvSpPr>
          <p:nvPr>
            <p:custDataLst>
              <p:tags r:id="rId28"/>
            </p:custDataLst>
          </p:nvPr>
        </p:nvSpPr>
        <p:spPr bwMode="auto">
          <a:xfrm>
            <a:off x="2084743" y="2260995"/>
            <a:ext cx="221043" cy="309575"/>
          </a:xfrm>
          <a:custGeom>
            <a:avLst/>
            <a:gdLst>
              <a:gd name="connsiteX0" fmla="*/ 154403 w 432307"/>
              <a:gd name="connsiteY0" fmla="*/ 499109 h 605451"/>
              <a:gd name="connsiteX1" fmla="*/ 277904 w 432307"/>
              <a:gd name="connsiteY1" fmla="*/ 499109 h 605451"/>
              <a:gd name="connsiteX2" fmla="*/ 287248 w 432307"/>
              <a:gd name="connsiteY2" fmla="*/ 513435 h 605451"/>
              <a:gd name="connsiteX3" fmla="*/ 277904 w 432307"/>
              <a:gd name="connsiteY3" fmla="*/ 527762 h 605451"/>
              <a:gd name="connsiteX4" fmla="*/ 287248 w 432307"/>
              <a:gd name="connsiteY4" fmla="*/ 542184 h 605451"/>
              <a:gd name="connsiteX5" fmla="*/ 277904 w 432307"/>
              <a:gd name="connsiteY5" fmla="*/ 556511 h 605451"/>
              <a:gd name="connsiteX6" fmla="*/ 287248 w 432307"/>
              <a:gd name="connsiteY6" fmla="*/ 570837 h 605451"/>
              <a:gd name="connsiteX7" fmla="*/ 271449 w 432307"/>
              <a:gd name="connsiteY7" fmla="*/ 586606 h 605451"/>
              <a:gd name="connsiteX8" fmla="*/ 268078 w 432307"/>
              <a:gd name="connsiteY8" fmla="*/ 586606 h 605451"/>
              <a:gd name="connsiteX9" fmla="*/ 239081 w 432307"/>
              <a:gd name="connsiteY9" fmla="*/ 605451 h 605451"/>
              <a:gd name="connsiteX10" fmla="*/ 193226 w 432307"/>
              <a:gd name="connsiteY10" fmla="*/ 605451 h 605451"/>
              <a:gd name="connsiteX11" fmla="*/ 164229 w 432307"/>
              <a:gd name="connsiteY11" fmla="*/ 586606 h 605451"/>
              <a:gd name="connsiteX12" fmla="*/ 160761 w 432307"/>
              <a:gd name="connsiteY12" fmla="*/ 586606 h 605451"/>
              <a:gd name="connsiteX13" fmla="*/ 145059 w 432307"/>
              <a:gd name="connsiteY13" fmla="*/ 570837 h 605451"/>
              <a:gd name="connsiteX14" fmla="*/ 154403 w 432307"/>
              <a:gd name="connsiteY14" fmla="*/ 556511 h 605451"/>
              <a:gd name="connsiteX15" fmla="*/ 145059 w 432307"/>
              <a:gd name="connsiteY15" fmla="*/ 542184 h 605451"/>
              <a:gd name="connsiteX16" fmla="*/ 154403 w 432307"/>
              <a:gd name="connsiteY16" fmla="*/ 527762 h 605451"/>
              <a:gd name="connsiteX17" fmla="*/ 145059 w 432307"/>
              <a:gd name="connsiteY17" fmla="*/ 513435 h 605451"/>
              <a:gd name="connsiteX18" fmla="*/ 154403 w 432307"/>
              <a:gd name="connsiteY18" fmla="*/ 499109 h 605451"/>
              <a:gd name="connsiteX19" fmla="*/ 396249 w 432307"/>
              <a:gd name="connsiteY19" fmla="*/ 337144 h 605451"/>
              <a:gd name="connsiteX20" fmla="*/ 426219 w 432307"/>
              <a:gd name="connsiteY20" fmla="*/ 354378 h 605451"/>
              <a:gd name="connsiteX21" fmla="*/ 430651 w 432307"/>
              <a:gd name="connsiteY21" fmla="*/ 371035 h 605451"/>
              <a:gd name="connsiteX22" fmla="*/ 420148 w 432307"/>
              <a:gd name="connsiteY22" fmla="*/ 377101 h 605451"/>
              <a:gd name="connsiteX23" fmla="*/ 414077 w 432307"/>
              <a:gd name="connsiteY23" fmla="*/ 375464 h 605451"/>
              <a:gd name="connsiteX24" fmla="*/ 384107 w 432307"/>
              <a:gd name="connsiteY24" fmla="*/ 358133 h 605451"/>
              <a:gd name="connsiteX25" fmla="*/ 379578 w 432307"/>
              <a:gd name="connsiteY25" fmla="*/ 341573 h 605451"/>
              <a:gd name="connsiteX26" fmla="*/ 396249 w 432307"/>
              <a:gd name="connsiteY26" fmla="*/ 337144 h 605451"/>
              <a:gd name="connsiteX27" fmla="*/ 36058 w 432307"/>
              <a:gd name="connsiteY27" fmla="*/ 337144 h 605451"/>
              <a:gd name="connsiteX28" fmla="*/ 52729 w 432307"/>
              <a:gd name="connsiteY28" fmla="*/ 341573 h 605451"/>
              <a:gd name="connsiteX29" fmla="*/ 48200 w 432307"/>
              <a:gd name="connsiteY29" fmla="*/ 358133 h 605451"/>
              <a:gd name="connsiteX30" fmla="*/ 18230 w 432307"/>
              <a:gd name="connsiteY30" fmla="*/ 375464 h 605451"/>
              <a:gd name="connsiteX31" fmla="*/ 12159 w 432307"/>
              <a:gd name="connsiteY31" fmla="*/ 377101 h 605451"/>
              <a:gd name="connsiteX32" fmla="*/ 1656 w 432307"/>
              <a:gd name="connsiteY32" fmla="*/ 371035 h 605451"/>
              <a:gd name="connsiteX33" fmla="*/ 6088 w 432307"/>
              <a:gd name="connsiteY33" fmla="*/ 354378 h 605451"/>
              <a:gd name="connsiteX34" fmla="*/ 18230 w 432307"/>
              <a:gd name="connsiteY34" fmla="*/ 119232 h 605451"/>
              <a:gd name="connsiteX35" fmla="*/ 48200 w 432307"/>
              <a:gd name="connsiteY35" fmla="*/ 136535 h 605451"/>
              <a:gd name="connsiteX36" fmla="*/ 52729 w 432307"/>
              <a:gd name="connsiteY36" fmla="*/ 153069 h 605451"/>
              <a:gd name="connsiteX37" fmla="*/ 42129 w 432307"/>
              <a:gd name="connsiteY37" fmla="*/ 159125 h 605451"/>
              <a:gd name="connsiteX38" fmla="*/ 36058 w 432307"/>
              <a:gd name="connsiteY38" fmla="*/ 157491 h 605451"/>
              <a:gd name="connsiteX39" fmla="*/ 6088 w 432307"/>
              <a:gd name="connsiteY39" fmla="*/ 140188 h 605451"/>
              <a:gd name="connsiteX40" fmla="*/ 1656 w 432307"/>
              <a:gd name="connsiteY40" fmla="*/ 123654 h 605451"/>
              <a:gd name="connsiteX41" fmla="*/ 18230 w 432307"/>
              <a:gd name="connsiteY41" fmla="*/ 119232 h 605451"/>
              <a:gd name="connsiteX42" fmla="*/ 414077 w 432307"/>
              <a:gd name="connsiteY42" fmla="*/ 119232 h 605451"/>
              <a:gd name="connsiteX43" fmla="*/ 430651 w 432307"/>
              <a:gd name="connsiteY43" fmla="*/ 123654 h 605451"/>
              <a:gd name="connsiteX44" fmla="*/ 426219 w 432307"/>
              <a:gd name="connsiteY44" fmla="*/ 140188 h 605451"/>
              <a:gd name="connsiteX45" fmla="*/ 396249 w 432307"/>
              <a:gd name="connsiteY45" fmla="*/ 157491 h 605451"/>
              <a:gd name="connsiteX46" fmla="*/ 390178 w 432307"/>
              <a:gd name="connsiteY46" fmla="*/ 159125 h 605451"/>
              <a:gd name="connsiteX47" fmla="*/ 379578 w 432307"/>
              <a:gd name="connsiteY47" fmla="*/ 153069 h 605451"/>
              <a:gd name="connsiteX48" fmla="*/ 384107 w 432307"/>
              <a:gd name="connsiteY48" fmla="*/ 136535 h 605451"/>
              <a:gd name="connsiteX49" fmla="*/ 216153 w 432307"/>
              <a:gd name="connsiteY49" fmla="*/ 94416 h 605451"/>
              <a:gd name="connsiteX50" fmla="*/ 372067 w 432307"/>
              <a:gd name="connsiteY50" fmla="*/ 250212 h 605451"/>
              <a:gd name="connsiteX51" fmla="*/ 335376 w 432307"/>
              <a:gd name="connsiteY51" fmla="*/ 361866 h 605451"/>
              <a:gd name="connsiteX52" fmla="*/ 301285 w 432307"/>
              <a:gd name="connsiteY52" fmla="*/ 462269 h 605451"/>
              <a:gd name="connsiteX53" fmla="*/ 286935 w 432307"/>
              <a:gd name="connsiteY53" fmla="*/ 476598 h 605451"/>
              <a:gd name="connsiteX54" fmla="*/ 284046 w 432307"/>
              <a:gd name="connsiteY54" fmla="*/ 476598 h 605451"/>
              <a:gd name="connsiteX55" fmla="*/ 148163 w 432307"/>
              <a:gd name="connsiteY55" fmla="*/ 476598 h 605451"/>
              <a:gd name="connsiteX56" fmla="*/ 145371 w 432307"/>
              <a:gd name="connsiteY56" fmla="*/ 476598 h 605451"/>
              <a:gd name="connsiteX57" fmla="*/ 131021 w 432307"/>
              <a:gd name="connsiteY57" fmla="*/ 462269 h 605451"/>
              <a:gd name="connsiteX58" fmla="*/ 97316 w 432307"/>
              <a:gd name="connsiteY58" fmla="*/ 363501 h 605451"/>
              <a:gd name="connsiteX59" fmla="*/ 60239 w 432307"/>
              <a:gd name="connsiteY59" fmla="*/ 250212 h 605451"/>
              <a:gd name="connsiteX60" fmla="*/ 216153 w 432307"/>
              <a:gd name="connsiteY60" fmla="*/ 94416 h 605451"/>
              <a:gd name="connsiteX61" fmla="*/ 216154 w 432307"/>
              <a:gd name="connsiteY61" fmla="*/ 0 h 605451"/>
              <a:gd name="connsiteX62" fmla="*/ 228256 w 432307"/>
              <a:gd name="connsiteY62" fmla="*/ 12117 h 605451"/>
              <a:gd name="connsiteX63" fmla="*/ 228256 w 432307"/>
              <a:gd name="connsiteY63" fmla="*/ 46735 h 605451"/>
              <a:gd name="connsiteX64" fmla="*/ 216154 w 432307"/>
              <a:gd name="connsiteY64" fmla="*/ 58852 h 605451"/>
              <a:gd name="connsiteX65" fmla="*/ 204052 w 432307"/>
              <a:gd name="connsiteY65" fmla="*/ 46735 h 605451"/>
              <a:gd name="connsiteX66" fmla="*/ 204052 w 432307"/>
              <a:gd name="connsiteY66" fmla="*/ 12117 h 605451"/>
              <a:gd name="connsiteX67" fmla="*/ 216154 w 432307"/>
              <a:gd name="connsiteY67" fmla="*/ 0 h 60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32307" h="605451">
                <a:moveTo>
                  <a:pt x="154403" y="499109"/>
                </a:moveTo>
                <a:lnTo>
                  <a:pt x="277904" y="499109"/>
                </a:lnTo>
                <a:cubicBezTo>
                  <a:pt x="283395" y="501513"/>
                  <a:pt x="287248" y="507089"/>
                  <a:pt x="287248" y="513435"/>
                </a:cubicBezTo>
                <a:cubicBezTo>
                  <a:pt x="287248" y="519877"/>
                  <a:pt x="283395" y="525358"/>
                  <a:pt x="277904" y="527762"/>
                </a:cubicBezTo>
                <a:cubicBezTo>
                  <a:pt x="283395" y="530262"/>
                  <a:pt x="287248" y="535742"/>
                  <a:pt x="287248" y="542184"/>
                </a:cubicBezTo>
                <a:cubicBezTo>
                  <a:pt x="287248" y="548530"/>
                  <a:pt x="283395" y="554011"/>
                  <a:pt x="277904" y="556511"/>
                </a:cubicBezTo>
                <a:cubicBezTo>
                  <a:pt x="283395" y="558914"/>
                  <a:pt x="287248" y="564395"/>
                  <a:pt x="287248" y="570837"/>
                </a:cubicBezTo>
                <a:cubicBezTo>
                  <a:pt x="287248" y="579491"/>
                  <a:pt x="280216" y="586606"/>
                  <a:pt x="271449" y="586606"/>
                </a:cubicBezTo>
                <a:lnTo>
                  <a:pt x="268078" y="586606"/>
                </a:lnTo>
                <a:cubicBezTo>
                  <a:pt x="263165" y="597663"/>
                  <a:pt x="251990" y="605451"/>
                  <a:pt x="239081" y="605451"/>
                </a:cubicBezTo>
                <a:lnTo>
                  <a:pt x="193226" y="605451"/>
                </a:lnTo>
                <a:cubicBezTo>
                  <a:pt x="180221" y="605451"/>
                  <a:pt x="169143" y="597663"/>
                  <a:pt x="164229" y="586606"/>
                </a:cubicBezTo>
                <a:lnTo>
                  <a:pt x="160761" y="586606"/>
                </a:lnTo>
                <a:cubicBezTo>
                  <a:pt x="152091" y="586606"/>
                  <a:pt x="145059" y="579491"/>
                  <a:pt x="145059" y="570837"/>
                </a:cubicBezTo>
                <a:cubicBezTo>
                  <a:pt x="145059" y="564395"/>
                  <a:pt x="148912" y="558914"/>
                  <a:pt x="154403" y="556511"/>
                </a:cubicBezTo>
                <a:cubicBezTo>
                  <a:pt x="148912" y="554011"/>
                  <a:pt x="145059" y="548530"/>
                  <a:pt x="145059" y="542184"/>
                </a:cubicBezTo>
                <a:cubicBezTo>
                  <a:pt x="145059" y="535742"/>
                  <a:pt x="148912" y="530262"/>
                  <a:pt x="154403" y="527762"/>
                </a:cubicBezTo>
                <a:cubicBezTo>
                  <a:pt x="148912" y="525358"/>
                  <a:pt x="145059" y="519877"/>
                  <a:pt x="145059" y="513435"/>
                </a:cubicBezTo>
                <a:cubicBezTo>
                  <a:pt x="145059" y="507089"/>
                  <a:pt x="148912" y="501513"/>
                  <a:pt x="154403" y="499109"/>
                </a:cubicBezTo>
                <a:close/>
                <a:moveTo>
                  <a:pt x="396249" y="337144"/>
                </a:moveTo>
                <a:lnTo>
                  <a:pt x="426219" y="354378"/>
                </a:lnTo>
                <a:cubicBezTo>
                  <a:pt x="432000" y="357748"/>
                  <a:pt x="434024" y="365258"/>
                  <a:pt x="430651" y="371035"/>
                </a:cubicBezTo>
                <a:cubicBezTo>
                  <a:pt x="428435" y="374886"/>
                  <a:pt x="424291" y="377101"/>
                  <a:pt x="420148" y="377101"/>
                </a:cubicBezTo>
                <a:cubicBezTo>
                  <a:pt x="418028" y="377101"/>
                  <a:pt x="416004" y="376620"/>
                  <a:pt x="414077" y="375464"/>
                </a:cubicBezTo>
                <a:lnTo>
                  <a:pt x="384107" y="358133"/>
                </a:lnTo>
                <a:cubicBezTo>
                  <a:pt x="378229" y="354860"/>
                  <a:pt x="376302" y="347350"/>
                  <a:pt x="379578" y="341573"/>
                </a:cubicBezTo>
                <a:cubicBezTo>
                  <a:pt x="382951" y="335796"/>
                  <a:pt x="390371" y="333774"/>
                  <a:pt x="396249" y="337144"/>
                </a:cubicBezTo>
                <a:close/>
                <a:moveTo>
                  <a:pt x="36058" y="337144"/>
                </a:moveTo>
                <a:cubicBezTo>
                  <a:pt x="41839" y="333774"/>
                  <a:pt x="49356" y="335796"/>
                  <a:pt x="52729" y="341573"/>
                </a:cubicBezTo>
                <a:cubicBezTo>
                  <a:pt x="56005" y="347350"/>
                  <a:pt x="54078" y="354860"/>
                  <a:pt x="48200" y="358133"/>
                </a:cubicBezTo>
                <a:lnTo>
                  <a:pt x="18230" y="375464"/>
                </a:lnTo>
                <a:cubicBezTo>
                  <a:pt x="16303" y="376620"/>
                  <a:pt x="14183" y="377101"/>
                  <a:pt x="12159" y="377101"/>
                </a:cubicBezTo>
                <a:cubicBezTo>
                  <a:pt x="7919" y="377101"/>
                  <a:pt x="3872" y="374886"/>
                  <a:pt x="1656" y="371035"/>
                </a:cubicBezTo>
                <a:cubicBezTo>
                  <a:pt x="-1717" y="365258"/>
                  <a:pt x="210" y="357748"/>
                  <a:pt x="6088" y="354378"/>
                </a:cubicBezTo>
                <a:close/>
                <a:moveTo>
                  <a:pt x="18230" y="119232"/>
                </a:moveTo>
                <a:lnTo>
                  <a:pt x="48200" y="136535"/>
                </a:lnTo>
                <a:cubicBezTo>
                  <a:pt x="54078" y="139804"/>
                  <a:pt x="56005" y="147301"/>
                  <a:pt x="52729" y="153069"/>
                </a:cubicBezTo>
                <a:cubicBezTo>
                  <a:pt x="50416" y="156914"/>
                  <a:pt x="46369" y="159125"/>
                  <a:pt x="42129" y="159125"/>
                </a:cubicBezTo>
                <a:cubicBezTo>
                  <a:pt x="40105" y="159125"/>
                  <a:pt x="37985" y="158644"/>
                  <a:pt x="36058" y="157491"/>
                </a:cubicBezTo>
                <a:lnTo>
                  <a:pt x="6088" y="140188"/>
                </a:lnTo>
                <a:cubicBezTo>
                  <a:pt x="210" y="136920"/>
                  <a:pt x="-1717" y="129422"/>
                  <a:pt x="1656" y="123654"/>
                </a:cubicBezTo>
                <a:cubicBezTo>
                  <a:pt x="4932" y="117887"/>
                  <a:pt x="12448" y="115868"/>
                  <a:pt x="18230" y="119232"/>
                </a:cubicBezTo>
                <a:close/>
                <a:moveTo>
                  <a:pt x="414077" y="119232"/>
                </a:moveTo>
                <a:cubicBezTo>
                  <a:pt x="419859" y="115868"/>
                  <a:pt x="427279" y="117887"/>
                  <a:pt x="430651" y="123654"/>
                </a:cubicBezTo>
                <a:cubicBezTo>
                  <a:pt x="434024" y="129422"/>
                  <a:pt x="432097" y="136920"/>
                  <a:pt x="426219" y="140188"/>
                </a:cubicBezTo>
                <a:lnTo>
                  <a:pt x="396249" y="157491"/>
                </a:lnTo>
                <a:cubicBezTo>
                  <a:pt x="394322" y="158644"/>
                  <a:pt x="392202" y="159125"/>
                  <a:pt x="390178" y="159125"/>
                </a:cubicBezTo>
                <a:cubicBezTo>
                  <a:pt x="385938" y="159125"/>
                  <a:pt x="381891" y="156914"/>
                  <a:pt x="379578" y="153069"/>
                </a:cubicBezTo>
                <a:cubicBezTo>
                  <a:pt x="376302" y="147301"/>
                  <a:pt x="378229" y="139804"/>
                  <a:pt x="384107" y="136535"/>
                </a:cubicBezTo>
                <a:close/>
                <a:moveTo>
                  <a:pt x="216153" y="94416"/>
                </a:moveTo>
                <a:cubicBezTo>
                  <a:pt x="302151" y="94416"/>
                  <a:pt x="372067" y="164332"/>
                  <a:pt x="372067" y="250212"/>
                </a:cubicBezTo>
                <a:cubicBezTo>
                  <a:pt x="372067" y="288777"/>
                  <a:pt x="353384" y="325899"/>
                  <a:pt x="335376" y="361866"/>
                </a:cubicBezTo>
                <a:cubicBezTo>
                  <a:pt x="317849" y="396680"/>
                  <a:pt x="301285" y="429667"/>
                  <a:pt x="301285" y="462269"/>
                </a:cubicBezTo>
                <a:cubicBezTo>
                  <a:pt x="301285" y="470155"/>
                  <a:pt x="294832" y="476598"/>
                  <a:pt x="286935" y="476598"/>
                </a:cubicBezTo>
                <a:lnTo>
                  <a:pt x="284046" y="476598"/>
                </a:lnTo>
                <a:lnTo>
                  <a:pt x="148163" y="476598"/>
                </a:lnTo>
                <a:lnTo>
                  <a:pt x="145371" y="476598"/>
                </a:lnTo>
                <a:cubicBezTo>
                  <a:pt x="137377" y="476598"/>
                  <a:pt x="131021" y="470155"/>
                  <a:pt x="131021" y="462269"/>
                </a:cubicBezTo>
                <a:cubicBezTo>
                  <a:pt x="131021" y="431013"/>
                  <a:pt x="114650" y="398219"/>
                  <a:pt x="97316" y="363501"/>
                </a:cubicBezTo>
                <a:cubicBezTo>
                  <a:pt x="79018" y="326860"/>
                  <a:pt x="60239" y="289065"/>
                  <a:pt x="60239" y="250212"/>
                </a:cubicBezTo>
                <a:cubicBezTo>
                  <a:pt x="60239" y="164332"/>
                  <a:pt x="130155" y="94416"/>
                  <a:pt x="216153" y="94416"/>
                </a:cubicBezTo>
                <a:close/>
                <a:moveTo>
                  <a:pt x="216154" y="0"/>
                </a:moveTo>
                <a:cubicBezTo>
                  <a:pt x="222877" y="0"/>
                  <a:pt x="228256" y="5385"/>
                  <a:pt x="228256" y="12117"/>
                </a:cubicBezTo>
                <a:lnTo>
                  <a:pt x="228256" y="46735"/>
                </a:lnTo>
                <a:cubicBezTo>
                  <a:pt x="228256" y="53371"/>
                  <a:pt x="222877" y="58852"/>
                  <a:pt x="216154" y="58852"/>
                </a:cubicBezTo>
                <a:cubicBezTo>
                  <a:pt x="209431" y="58852"/>
                  <a:pt x="204052" y="53371"/>
                  <a:pt x="204052" y="46735"/>
                </a:cubicBezTo>
                <a:lnTo>
                  <a:pt x="204052" y="12117"/>
                </a:lnTo>
                <a:cubicBezTo>
                  <a:pt x="204052" y="5385"/>
                  <a:pt x="209431" y="0"/>
                  <a:pt x="216154" y="0"/>
                </a:cubicBezTo>
                <a:close/>
              </a:path>
            </a:pathLst>
          </a:custGeom>
          <a:solidFill>
            <a:srgbClr val="988563"/>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Light" panose="020B0502040204020203" pitchFamily="34" charset="-122"/>
              <a:ea typeface="微软雅黑 Light" panose="020B0502040204020203" pitchFamily="34" charset="-122"/>
            </a:endParaRPr>
          </a:p>
        </p:txBody>
      </p:sp>
      <p:sp>
        <p:nvSpPr>
          <p:cNvPr id="36" name="business-bars-graphic_70650"/>
          <p:cNvSpPr>
            <a:spLocks noChangeAspect="1"/>
          </p:cNvSpPr>
          <p:nvPr>
            <p:custDataLst>
              <p:tags r:id="rId29"/>
            </p:custDataLst>
          </p:nvPr>
        </p:nvSpPr>
        <p:spPr bwMode="auto">
          <a:xfrm>
            <a:off x="9996655" y="2294032"/>
            <a:ext cx="266261" cy="309575"/>
          </a:xfrm>
          <a:custGeom>
            <a:avLst/>
            <a:gdLst>
              <a:gd name="T0" fmla="*/ 4142 w 5720"/>
              <a:gd name="T1" fmla="*/ 1476 h 6660"/>
              <a:gd name="T2" fmla="*/ 4753 w 5720"/>
              <a:gd name="T3" fmla="*/ 1195 h 6660"/>
              <a:gd name="T4" fmla="*/ 4177 w 5720"/>
              <a:gd name="T5" fmla="*/ 1044 h 6660"/>
              <a:gd name="T6" fmla="*/ 3935 w 5720"/>
              <a:gd name="T7" fmla="*/ 1135 h 6660"/>
              <a:gd name="T8" fmla="*/ 2861 w 5720"/>
              <a:gd name="T9" fmla="*/ 1062 h 6660"/>
              <a:gd name="T10" fmla="*/ 1617 w 5720"/>
              <a:gd name="T11" fmla="*/ 1094 h 6660"/>
              <a:gd name="T12" fmla="*/ 967 w 5720"/>
              <a:gd name="T13" fmla="*/ 852 h 6660"/>
              <a:gd name="T14" fmla="*/ 1176 w 5720"/>
              <a:gd name="T15" fmla="*/ 1287 h 6660"/>
              <a:gd name="T16" fmla="*/ 1210 w 5720"/>
              <a:gd name="T17" fmla="*/ 1311 h 6660"/>
              <a:gd name="T18" fmla="*/ 1488 w 5720"/>
              <a:gd name="T19" fmla="*/ 1476 h 6660"/>
              <a:gd name="T20" fmla="*/ 0 w 5720"/>
              <a:gd name="T21" fmla="*/ 1676 h 6660"/>
              <a:gd name="T22" fmla="*/ 200 w 5720"/>
              <a:gd name="T23" fmla="*/ 3544 h 6660"/>
              <a:gd name="T24" fmla="*/ 403 w 5720"/>
              <a:gd name="T25" fmla="*/ 6460 h 6660"/>
              <a:gd name="T26" fmla="*/ 5116 w 5720"/>
              <a:gd name="T27" fmla="*/ 6660 h 6660"/>
              <a:gd name="T28" fmla="*/ 5316 w 5720"/>
              <a:gd name="T29" fmla="*/ 3544 h 6660"/>
              <a:gd name="T30" fmla="*/ 5720 w 5720"/>
              <a:gd name="T31" fmla="*/ 3344 h 6660"/>
              <a:gd name="T32" fmla="*/ 5520 w 5720"/>
              <a:gd name="T33" fmla="*/ 1476 h 6660"/>
              <a:gd name="T34" fmla="*/ 3558 w 5720"/>
              <a:gd name="T35" fmla="*/ 742 h 6660"/>
              <a:gd name="T36" fmla="*/ 3535 w 5720"/>
              <a:gd name="T37" fmla="*/ 733 h 6660"/>
              <a:gd name="T38" fmla="*/ 2674 w 5720"/>
              <a:gd name="T39" fmla="*/ 1476 h 6660"/>
              <a:gd name="T40" fmla="*/ 2129 w 5720"/>
              <a:gd name="T41" fmla="*/ 699 h 6660"/>
              <a:gd name="T42" fmla="*/ 3480 w 5720"/>
              <a:gd name="T43" fmla="*/ 6260 h 6660"/>
              <a:gd name="T44" fmla="*/ 3280 w 5720"/>
              <a:gd name="T45" fmla="*/ 3733 h 6660"/>
              <a:gd name="T46" fmla="*/ 2240 w 5720"/>
              <a:gd name="T47" fmla="*/ 3933 h 6660"/>
              <a:gd name="T48" fmla="*/ 803 w 5720"/>
              <a:gd name="T49" fmla="*/ 6260 h 6660"/>
              <a:gd name="T50" fmla="*/ 4916 w 5720"/>
              <a:gd name="T51" fmla="*/ 3544 h 6660"/>
              <a:gd name="T52" fmla="*/ 5320 w 5720"/>
              <a:gd name="T53" fmla="*/ 3144 h 6660"/>
              <a:gd name="T54" fmla="*/ 603 w 5720"/>
              <a:gd name="T55" fmla="*/ 3144 h 6660"/>
              <a:gd name="T56" fmla="*/ 400 w 5720"/>
              <a:gd name="T57" fmla="*/ 1876 h 6660"/>
              <a:gd name="T58" fmla="*/ 2240 w 5720"/>
              <a:gd name="T59" fmla="*/ 2730 h 6660"/>
              <a:gd name="T60" fmla="*/ 3280 w 5720"/>
              <a:gd name="T61" fmla="*/ 2930 h 6660"/>
              <a:gd name="T62" fmla="*/ 3480 w 5720"/>
              <a:gd name="T63" fmla="*/ 1876 h 6660"/>
              <a:gd name="T64" fmla="*/ 5320 w 5720"/>
              <a:gd name="T65" fmla="*/ 3144 h 6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0" h="6660">
                <a:moveTo>
                  <a:pt x="5520" y="1476"/>
                </a:moveTo>
                <a:lnTo>
                  <a:pt x="4142" y="1476"/>
                </a:lnTo>
                <a:cubicBezTo>
                  <a:pt x="4263" y="1432"/>
                  <a:pt x="4426" y="1384"/>
                  <a:pt x="4546" y="1388"/>
                </a:cubicBezTo>
                <a:cubicBezTo>
                  <a:pt x="4657" y="1392"/>
                  <a:pt x="4749" y="1305"/>
                  <a:pt x="4753" y="1195"/>
                </a:cubicBezTo>
                <a:cubicBezTo>
                  <a:pt x="4757" y="1085"/>
                  <a:pt x="4670" y="992"/>
                  <a:pt x="4560" y="988"/>
                </a:cubicBezTo>
                <a:cubicBezTo>
                  <a:pt x="4435" y="984"/>
                  <a:pt x="4298" y="1010"/>
                  <a:pt x="4177" y="1044"/>
                </a:cubicBezTo>
                <a:cubicBezTo>
                  <a:pt x="4169" y="1046"/>
                  <a:pt x="4159" y="1049"/>
                  <a:pt x="4149" y="1052"/>
                </a:cubicBezTo>
                <a:cubicBezTo>
                  <a:pt x="4128" y="1056"/>
                  <a:pt x="4020" y="1088"/>
                  <a:pt x="3935" y="1135"/>
                </a:cubicBezTo>
                <a:cubicBezTo>
                  <a:pt x="3985" y="866"/>
                  <a:pt x="3920" y="704"/>
                  <a:pt x="3920" y="704"/>
                </a:cubicBezTo>
                <a:cubicBezTo>
                  <a:pt x="3643" y="0"/>
                  <a:pt x="3057" y="719"/>
                  <a:pt x="2861" y="1062"/>
                </a:cubicBezTo>
                <a:cubicBezTo>
                  <a:pt x="2665" y="687"/>
                  <a:pt x="2264" y="112"/>
                  <a:pt x="1772" y="453"/>
                </a:cubicBezTo>
                <a:cubicBezTo>
                  <a:pt x="1503" y="629"/>
                  <a:pt x="1506" y="867"/>
                  <a:pt x="1617" y="1094"/>
                </a:cubicBezTo>
                <a:cubicBezTo>
                  <a:pt x="1507" y="1036"/>
                  <a:pt x="1367" y="939"/>
                  <a:pt x="1249" y="835"/>
                </a:cubicBezTo>
                <a:cubicBezTo>
                  <a:pt x="1166" y="762"/>
                  <a:pt x="1040" y="770"/>
                  <a:pt x="967" y="852"/>
                </a:cubicBezTo>
                <a:cubicBezTo>
                  <a:pt x="893" y="935"/>
                  <a:pt x="901" y="1062"/>
                  <a:pt x="984" y="1135"/>
                </a:cubicBezTo>
                <a:cubicBezTo>
                  <a:pt x="988" y="1138"/>
                  <a:pt x="1066" y="1207"/>
                  <a:pt x="1176" y="1287"/>
                </a:cubicBezTo>
                <a:cubicBezTo>
                  <a:pt x="1176" y="1287"/>
                  <a:pt x="1176" y="1287"/>
                  <a:pt x="1177" y="1287"/>
                </a:cubicBezTo>
                <a:cubicBezTo>
                  <a:pt x="1187" y="1295"/>
                  <a:pt x="1198" y="1303"/>
                  <a:pt x="1210" y="1311"/>
                </a:cubicBezTo>
                <a:cubicBezTo>
                  <a:pt x="1224" y="1321"/>
                  <a:pt x="1239" y="1331"/>
                  <a:pt x="1253" y="1341"/>
                </a:cubicBezTo>
                <a:cubicBezTo>
                  <a:pt x="1338" y="1398"/>
                  <a:pt x="1416" y="1443"/>
                  <a:pt x="1488" y="1476"/>
                </a:cubicBezTo>
                <a:lnTo>
                  <a:pt x="200" y="1476"/>
                </a:lnTo>
                <a:cubicBezTo>
                  <a:pt x="89" y="1476"/>
                  <a:pt x="0" y="1566"/>
                  <a:pt x="0" y="1676"/>
                </a:cubicBezTo>
                <a:lnTo>
                  <a:pt x="0" y="3344"/>
                </a:lnTo>
                <a:cubicBezTo>
                  <a:pt x="0" y="3455"/>
                  <a:pt x="89" y="3544"/>
                  <a:pt x="200" y="3544"/>
                </a:cubicBezTo>
                <a:lnTo>
                  <a:pt x="403" y="3544"/>
                </a:lnTo>
                <a:lnTo>
                  <a:pt x="403" y="6460"/>
                </a:lnTo>
                <a:cubicBezTo>
                  <a:pt x="403" y="6571"/>
                  <a:pt x="493" y="6660"/>
                  <a:pt x="603" y="6660"/>
                </a:cubicBezTo>
                <a:lnTo>
                  <a:pt x="5116" y="6660"/>
                </a:lnTo>
                <a:cubicBezTo>
                  <a:pt x="5227" y="6660"/>
                  <a:pt x="5316" y="6571"/>
                  <a:pt x="5316" y="6460"/>
                </a:cubicBezTo>
                <a:lnTo>
                  <a:pt x="5316" y="3544"/>
                </a:lnTo>
                <a:lnTo>
                  <a:pt x="5520" y="3544"/>
                </a:lnTo>
                <a:cubicBezTo>
                  <a:pt x="5630" y="3544"/>
                  <a:pt x="5720" y="3455"/>
                  <a:pt x="5720" y="3344"/>
                </a:cubicBezTo>
                <a:lnTo>
                  <a:pt x="5720" y="1676"/>
                </a:lnTo>
                <a:cubicBezTo>
                  <a:pt x="5720" y="1566"/>
                  <a:pt x="5630" y="1476"/>
                  <a:pt x="5520" y="1476"/>
                </a:cubicBezTo>
                <a:close/>
                <a:moveTo>
                  <a:pt x="3535" y="733"/>
                </a:moveTo>
                <a:cubicBezTo>
                  <a:pt x="3545" y="729"/>
                  <a:pt x="3553" y="736"/>
                  <a:pt x="3558" y="742"/>
                </a:cubicBezTo>
                <a:cubicBezTo>
                  <a:pt x="3631" y="836"/>
                  <a:pt x="3236" y="1522"/>
                  <a:pt x="3046" y="1436"/>
                </a:cubicBezTo>
                <a:cubicBezTo>
                  <a:pt x="2997" y="1341"/>
                  <a:pt x="3421" y="777"/>
                  <a:pt x="3535" y="733"/>
                </a:cubicBezTo>
                <a:close/>
                <a:moveTo>
                  <a:pt x="2129" y="699"/>
                </a:moveTo>
                <a:cubicBezTo>
                  <a:pt x="2404" y="776"/>
                  <a:pt x="2594" y="1244"/>
                  <a:pt x="2674" y="1476"/>
                </a:cubicBezTo>
                <a:lnTo>
                  <a:pt x="2442" y="1476"/>
                </a:lnTo>
                <a:cubicBezTo>
                  <a:pt x="2175" y="1209"/>
                  <a:pt x="1610" y="552"/>
                  <a:pt x="2129" y="699"/>
                </a:cubicBezTo>
                <a:close/>
                <a:moveTo>
                  <a:pt x="4916" y="6260"/>
                </a:moveTo>
                <a:lnTo>
                  <a:pt x="3480" y="6260"/>
                </a:lnTo>
                <a:lnTo>
                  <a:pt x="3480" y="3933"/>
                </a:lnTo>
                <a:cubicBezTo>
                  <a:pt x="3480" y="3822"/>
                  <a:pt x="3390" y="3733"/>
                  <a:pt x="3280" y="3733"/>
                </a:cubicBezTo>
                <a:lnTo>
                  <a:pt x="2440" y="3733"/>
                </a:lnTo>
                <a:cubicBezTo>
                  <a:pt x="2329" y="3733"/>
                  <a:pt x="2240" y="3822"/>
                  <a:pt x="2240" y="3933"/>
                </a:cubicBezTo>
                <a:lnTo>
                  <a:pt x="2240" y="6260"/>
                </a:lnTo>
                <a:lnTo>
                  <a:pt x="803" y="6260"/>
                </a:lnTo>
                <a:lnTo>
                  <a:pt x="803" y="3544"/>
                </a:lnTo>
                <a:lnTo>
                  <a:pt x="4916" y="3544"/>
                </a:lnTo>
                <a:lnTo>
                  <a:pt x="4916" y="6260"/>
                </a:lnTo>
                <a:close/>
                <a:moveTo>
                  <a:pt x="5320" y="3144"/>
                </a:moveTo>
                <a:lnTo>
                  <a:pt x="5116" y="3144"/>
                </a:lnTo>
                <a:lnTo>
                  <a:pt x="603" y="3144"/>
                </a:lnTo>
                <a:lnTo>
                  <a:pt x="400" y="3144"/>
                </a:lnTo>
                <a:lnTo>
                  <a:pt x="400" y="1876"/>
                </a:lnTo>
                <a:lnTo>
                  <a:pt x="2240" y="1876"/>
                </a:lnTo>
                <a:lnTo>
                  <a:pt x="2240" y="2730"/>
                </a:lnTo>
                <a:cubicBezTo>
                  <a:pt x="2240" y="2841"/>
                  <a:pt x="2329" y="2930"/>
                  <a:pt x="2440" y="2930"/>
                </a:cubicBezTo>
                <a:lnTo>
                  <a:pt x="3280" y="2930"/>
                </a:lnTo>
                <a:cubicBezTo>
                  <a:pt x="3390" y="2930"/>
                  <a:pt x="3480" y="2841"/>
                  <a:pt x="3480" y="2730"/>
                </a:cubicBezTo>
                <a:lnTo>
                  <a:pt x="3480" y="1876"/>
                </a:lnTo>
                <a:lnTo>
                  <a:pt x="5320" y="1876"/>
                </a:lnTo>
                <a:lnTo>
                  <a:pt x="5320" y="3144"/>
                </a:lnTo>
                <a:close/>
              </a:path>
            </a:pathLst>
          </a:custGeom>
          <a:solidFill>
            <a:srgbClr val="988563"/>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Light" panose="020B0502040204020203" pitchFamily="34" charset="-122"/>
              <a:ea typeface="微软雅黑 Light" panose="020B0502040204020203" pitchFamily="34" charset="-122"/>
            </a:endParaRPr>
          </a:p>
        </p:txBody>
      </p:sp>
      <p:sp>
        <p:nvSpPr>
          <p:cNvPr id="37" name="business-bars-graphic_70650"/>
          <p:cNvSpPr>
            <a:spLocks noChangeAspect="1"/>
          </p:cNvSpPr>
          <p:nvPr>
            <p:custDataLst>
              <p:tags r:id="rId30"/>
            </p:custDataLst>
          </p:nvPr>
        </p:nvSpPr>
        <p:spPr bwMode="auto">
          <a:xfrm>
            <a:off x="6010617" y="2256970"/>
            <a:ext cx="309575" cy="284466"/>
          </a:xfrm>
          <a:custGeom>
            <a:avLst/>
            <a:gdLst>
              <a:gd name="connsiteX0" fmla="*/ 366665 w 604675"/>
              <a:gd name="connsiteY0" fmla="*/ 388199 h 555632"/>
              <a:gd name="connsiteX1" fmla="*/ 366665 w 604675"/>
              <a:gd name="connsiteY1" fmla="*/ 481413 h 555632"/>
              <a:gd name="connsiteX2" fmla="*/ 426977 w 604675"/>
              <a:gd name="connsiteY2" fmla="*/ 481413 h 555632"/>
              <a:gd name="connsiteX3" fmla="*/ 426977 w 604675"/>
              <a:gd name="connsiteY3" fmla="*/ 388199 h 555632"/>
              <a:gd name="connsiteX4" fmla="*/ 189710 w 604675"/>
              <a:gd name="connsiteY4" fmla="*/ 388199 h 555632"/>
              <a:gd name="connsiteX5" fmla="*/ 189710 w 604675"/>
              <a:gd name="connsiteY5" fmla="*/ 481413 h 555632"/>
              <a:gd name="connsiteX6" fmla="*/ 250022 w 604675"/>
              <a:gd name="connsiteY6" fmla="*/ 481413 h 555632"/>
              <a:gd name="connsiteX7" fmla="*/ 250022 w 604675"/>
              <a:gd name="connsiteY7" fmla="*/ 388199 h 555632"/>
              <a:gd name="connsiteX8" fmla="*/ 366665 w 604675"/>
              <a:gd name="connsiteY8" fmla="*/ 291853 h 555632"/>
              <a:gd name="connsiteX9" fmla="*/ 366665 w 604675"/>
              <a:gd name="connsiteY9" fmla="*/ 385067 h 555632"/>
              <a:gd name="connsiteX10" fmla="*/ 426977 w 604675"/>
              <a:gd name="connsiteY10" fmla="*/ 385067 h 555632"/>
              <a:gd name="connsiteX11" fmla="*/ 426977 w 604675"/>
              <a:gd name="connsiteY11" fmla="*/ 291853 h 555632"/>
              <a:gd name="connsiteX12" fmla="*/ 189710 w 604675"/>
              <a:gd name="connsiteY12" fmla="*/ 291853 h 555632"/>
              <a:gd name="connsiteX13" fmla="*/ 189710 w 604675"/>
              <a:gd name="connsiteY13" fmla="*/ 385067 h 555632"/>
              <a:gd name="connsiteX14" fmla="*/ 250022 w 604675"/>
              <a:gd name="connsiteY14" fmla="*/ 385067 h 555632"/>
              <a:gd name="connsiteX15" fmla="*/ 250022 w 604675"/>
              <a:gd name="connsiteY15" fmla="*/ 291853 h 555632"/>
              <a:gd name="connsiteX16" fmla="*/ 257380 w 604675"/>
              <a:gd name="connsiteY16" fmla="*/ 53277 h 555632"/>
              <a:gd name="connsiteX17" fmla="*/ 359428 w 604675"/>
              <a:gd name="connsiteY17" fmla="*/ 53277 h 555632"/>
              <a:gd name="connsiteX18" fmla="*/ 366665 w 604675"/>
              <a:gd name="connsiteY18" fmla="*/ 60503 h 555632"/>
              <a:gd name="connsiteX19" fmla="*/ 366665 w 604675"/>
              <a:gd name="connsiteY19" fmla="*/ 96030 h 555632"/>
              <a:gd name="connsiteX20" fmla="*/ 557612 w 604675"/>
              <a:gd name="connsiteY20" fmla="*/ 96030 h 555632"/>
              <a:gd name="connsiteX21" fmla="*/ 559301 w 604675"/>
              <a:gd name="connsiteY21" fmla="*/ 97596 h 555632"/>
              <a:gd name="connsiteX22" fmla="*/ 557612 w 604675"/>
              <a:gd name="connsiteY22" fmla="*/ 99162 h 555632"/>
              <a:gd name="connsiteX23" fmla="*/ 366665 w 604675"/>
              <a:gd name="connsiteY23" fmla="*/ 99162 h 555632"/>
              <a:gd name="connsiteX24" fmla="*/ 366665 w 604675"/>
              <a:gd name="connsiteY24" fmla="*/ 192376 h 555632"/>
              <a:gd name="connsiteX25" fmla="*/ 557612 w 604675"/>
              <a:gd name="connsiteY25" fmla="*/ 192376 h 555632"/>
              <a:gd name="connsiteX26" fmla="*/ 559301 w 604675"/>
              <a:gd name="connsiteY26" fmla="*/ 193942 h 555632"/>
              <a:gd name="connsiteX27" fmla="*/ 557612 w 604675"/>
              <a:gd name="connsiteY27" fmla="*/ 195507 h 555632"/>
              <a:gd name="connsiteX28" fmla="*/ 366665 w 604675"/>
              <a:gd name="connsiteY28" fmla="*/ 195507 h 555632"/>
              <a:gd name="connsiteX29" fmla="*/ 366665 w 604675"/>
              <a:gd name="connsiteY29" fmla="*/ 288722 h 555632"/>
              <a:gd name="connsiteX30" fmla="*/ 426977 w 604675"/>
              <a:gd name="connsiteY30" fmla="*/ 288722 h 555632"/>
              <a:gd name="connsiteX31" fmla="*/ 426977 w 604675"/>
              <a:gd name="connsiteY31" fmla="*/ 237177 h 555632"/>
              <a:gd name="connsiteX32" fmla="*/ 434214 w 604675"/>
              <a:gd name="connsiteY32" fmla="*/ 229830 h 555632"/>
              <a:gd name="connsiteX33" fmla="*/ 536262 w 604675"/>
              <a:gd name="connsiteY33" fmla="*/ 229830 h 555632"/>
              <a:gd name="connsiteX34" fmla="*/ 543620 w 604675"/>
              <a:gd name="connsiteY34" fmla="*/ 237177 h 555632"/>
              <a:gd name="connsiteX35" fmla="*/ 543620 w 604675"/>
              <a:gd name="connsiteY35" fmla="*/ 288722 h 555632"/>
              <a:gd name="connsiteX36" fmla="*/ 557612 w 604675"/>
              <a:gd name="connsiteY36" fmla="*/ 288722 h 555632"/>
              <a:gd name="connsiteX37" fmla="*/ 559301 w 604675"/>
              <a:gd name="connsiteY37" fmla="*/ 290287 h 555632"/>
              <a:gd name="connsiteX38" fmla="*/ 557612 w 604675"/>
              <a:gd name="connsiteY38" fmla="*/ 291853 h 555632"/>
              <a:gd name="connsiteX39" fmla="*/ 543620 w 604675"/>
              <a:gd name="connsiteY39" fmla="*/ 291853 h 555632"/>
              <a:gd name="connsiteX40" fmla="*/ 543620 w 604675"/>
              <a:gd name="connsiteY40" fmla="*/ 385067 h 555632"/>
              <a:gd name="connsiteX41" fmla="*/ 557612 w 604675"/>
              <a:gd name="connsiteY41" fmla="*/ 385067 h 555632"/>
              <a:gd name="connsiteX42" fmla="*/ 559301 w 604675"/>
              <a:gd name="connsiteY42" fmla="*/ 386633 h 555632"/>
              <a:gd name="connsiteX43" fmla="*/ 557612 w 604675"/>
              <a:gd name="connsiteY43" fmla="*/ 388199 h 555632"/>
              <a:gd name="connsiteX44" fmla="*/ 543620 w 604675"/>
              <a:gd name="connsiteY44" fmla="*/ 388199 h 555632"/>
              <a:gd name="connsiteX45" fmla="*/ 543620 w 604675"/>
              <a:gd name="connsiteY45" fmla="*/ 481413 h 555632"/>
              <a:gd name="connsiteX46" fmla="*/ 557612 w 604675"/>
              <a:gd name="connsiteY46" fmla="*/ 481413 h 555632"/>
              <a:gd name="connsiteX47" fmla="*/ 559301 w 604675"/>
              <a:gd name="connsiteY47" fmla="*/ 482979 h 555632"/>
              <a:gd name="connsiteX48" fmla="*/ 557612 w 604675"/>
              <a:gd name="connsiteY48" fmla="*/ 484544 h 555632"/>
              <a:gd name="connsiteX49" fmla="*/ 543620 w 604675"/>
              <a:gd name="connsiteY49" fmla="*/ 484544 h 555632"/>
              <a:gd name="connsiteX50" fmla="*/ 536262 w 604675"/>
              <a:gd name="connsiteY50" fmla="*/ 491770 h 555632"/>
              <a:gd name="connsiteX51" fmla="*/ 434214 w 604675"/>
              <a:gd name="connsiteY51" fmla="*/ 491770 h 555632"/>
              <a:gd name="connsiteX52" fmla="*/ 426977 w 604675"/>
              <a:gd name="connsiteY52" fmla="*/ 484544 h 555632"/>
              <a:gd name="connsiteX53" fmla="*/ 366665 w 604675"/>
              <a:gd name="connsiteY53" fmla="*/ 484544 h 555632"/>
              <a:gd name="connsiteX54" fmla="*/ 359428 w 604675"/>
              <a:gd name="connsiteY54" fmla="*/ 491770 h 555632"/>
              <a:gd name="connsiteX55" fmla="*/ 257380 w 604675"/>
              <a:gd name="connsiteY55" fmla="*/ 491770 h 555632"/>
              <a:gd name="connsiteX56" fmla="*/ 250022 w 604675"/>
              <a:gd name="connsiteY56" fmla="*/ 484544 h 555632"/>
              <a:gd name="connsiteX57" fmla="*/ 189710 w 604675"/>
              <a:gd name="connsiteY57" fmla="*/ 484544 h 555632"/>
              <a:gd name="connsiteX58" fmla="*/ 182473 w 604675"/>
              <a:gd name="connsiteY58" fmla="*/ 491770 h 555632"/>
              <a:gd name="connsiteX59" fmla="*/ 80425 w 604675"/>
              <a:gd name="connsiteY59" fmla="*/ 491770 h 555632"/>
              <a:gd name="connsiteX60" fmla="*/ 73187 w 604675"/>
              <a:gd name="connsiteY60" fmla="*/ 484544 h 555632"/>
              <a:gd name="connsiteX61" fmla="*/ 47012 w 604675"/>
              <a:gd name="connsiteY61" fmla="*/ 484544 h 555632"/>
              <a:gd name="connsiteX62" fmla="*/ 45444 w 604675"/>
              <a:gd name="connsiteY62" fmla="*/ 482979 h 555632"/>
              <a:gd name="connsiteX63" fmla="*/ 47012 w 604675"/>
              <a:gd name="connsiteY63" fmla="*/ 481413 h 555632"/>
              <a:gd name="connsiteX64" fmla="*/ 73187 w 604675"/>
              <a:gd name="connsiteY64" fmla="*/ 481413 h 555632"/>
              <a:gd name="connsiteX65" fmla="*/ 73187 w 604675"/>
              <a:gd name="connsiteY65" fmla="*/ 388199 h 555632"/>
              <a:gd name="connsiteX66" fmla="*/ 47012 w 604675"/>
              <a:gd name="connsiteY66" fmla="*/ 388199 h 555632"/>
              <a:gd name="connsiteX67" fmla="*/ 45444 w 604675"/>
              <a:gd name="connsiteY67" fmla="*/ 386633 h 555632"/>
              <a:gd name="connsiteX68" fmla="*/ 47012 w 604675"/>
              <a:gd name="connsiteY68" fmla="*/ 385067 h 555632"/>
              <a:gd name="connsiteX69" fmla="*/ 73187 w 604675"/>
              <a:gd name="connsiteY69" fmla="*/ 385067 h 555632"/>
              <a:gd name="connsiteX70" fmla="*/ 73187 w 604675"/>
              <a:gd name="connsiteY70" fmla="*/ 291853 h 555632"/>
              <a:gd name="connsiteX71" fmla="*/ 47012 w 604675"/>
              <a:gd name="connsiteY71" fmla="*/ 291853 h 555632"/>
              <a:gd name="connsiteX72" fmla="*/ 45444 w 604675"/>
              <a:gd name="connsiteY72" fmla="*/ 290287 h 555632"/>
              <a:gd name="connsiteX73" fmla="*/ 47012 w 604675"/>
              <a:gd name="connsiteY73" fmla="*/ 288722 h 555632"/>
              <a:gd name="connsiteX74" fmla="*/ 73187 w 604675"/>
              <a:gd name="connsiteY74" fmla="*/ 288722 h 555632"/>
              <a:gd name="connsiteX75" fmla="*/ 73187 w 604675"/>
              <a:gd name="connsiteY75" fmla="*/ 237177 h 555632"/>
              <a:gd name="connsiteX76" fmla="*/ 80425 w 604675"/>
              <a:gd name="connsiteY76" fmla="*/ 229830 h 555632"/>
              <a:gd name="connsiteX77" fmla="*/ 182473 w 604675"/>
              <a:gd name="connsiteY77" fmla="*/ 229830 h 555632"/>
              <a:gd name="connsiteX78" fmla="*/ 189710 w 604675"/>
              <a:gd name="connsiteY78" fmla="*/ 237177 h 555632"/>
              <a:gd name="connsiteX79" fmla="*/ 189710 w 604675"/>
              <a:gd name="connsiteY79" fmla="*/ 288722 h 555632"/>
              <a:gd name="connsiteX80" fmla="*/ 250022 w 604675"/>
              <a:gd name="connsiteY80" fmla="*/ 288722 h 555632"/>
              <a:gd name="connsiteX81" fmla="*/ 250022 w 604675"/>
              <a:gd name="connsiteY81" fmla="*/ 195507 h 555632"/>
              <a:gd name="connsiteX82" fmla="*/ 47012 w 604675"/>
              <a:gd name="connsiteY82" fmla="*/ 195507 h 555632"/>
              <a:gd name="connsiteX83" fmla="*/ 45444 w 604675"/>
              <a:gd name="connsiteY83" fmla="*/ 193942 h 555632"/>
              <a:gd name="connsiteX84" fmla="*/ 47012 w 604675"/>
              <a:gd name="connsiteY84" fmla="*/ 192376 h 555632"/>
              <a:gd name="connsiteX85" fmla="*/ 250022 w 604675"/>
              <a:gd name="connsiteY85" fmla="*/ 192376 h 555632"/>
              <a:gd name="connsiteX86" fmla="*/ 250022 w 604675"/>
              <a:gd name="connsiteY86" fmla="*/ 99162 h 555632"/>
              <a:gd name="connsiteX87" fmla="*/ 47012 w 604675"/>
              <a:gd name="connsiteY87" fmla="*/ 99162 h 555632"/>
              <a:gd name="connsiteX88" fmla="*/ 45444 w 604675"/>
              <a:gd name="connsiteY88" fmla="*/ 97596 h 555632"/>
              <a:gd name="connsiteX89" fmla="*/ 47012 w 604675"/>
              <a:gd name="connsiteY89" fmla="*/ 96030 h 555632"/>
              <a:gd name="connsiteX90" fmla="*/ 250022 w 604675"/>
              <a:gd name="connsiteY90" fmla="*/ 96030 h 555632"/>
              <a:gd name="connsiteX91" fmla="*/ 250022 w 604675"/>
              <a:gd name="connsiteY91" fmla="*/ 60503 h 555632"/>
              <a:gd name="connsiteX92" fmla="*/ 257380 w 604675"/>
              <a:gd name="connsiteY92" fmla="*/ 53277 h 555632"/>
              <a:gd name="connsiteX93" fmla="*/ 16043 w 604675"/>
              <a:gd name="connsiteY93" fmla="*/ 0 h 555632"/>
              <a:gd name="connsiteX94" fmla="*/ 32206 w 604675"/>
              <a:gd name="connsiteY94" fmla="*/ 16020 h 555632"/>
              <a:gd name="connsiteX95" fmla="*/ 32206 w 604675"/>
              <a:gd name="connsiteY95" fmla="*/ 523593 h 555632"/>
              <a:gd name="connsiteX96" fmla="*/ 588632 w 604675"/>
              <a:gd name="connsiteY96" fmla="*/ 523593 h 555632"/>
              <a:gd name="connsiteX97" fmla="*/ 604675 w 604675"/>
              <a:gd name="connsiteY97" fmla="*/ 539612 h 555632"/>
              <a:gd name="connsiteX98" fmla="*/ 588632 w 604675"/>
              <a:gd name="connsiteY98" fmla="*/ 555632 h 555632"/>
              <a:gd name="connsiteX99" fmla="*/ 16043 w 604675"/>
              <a:gd name="connsiteY99" fmla="*/ 555632 h 555632"/>
              <a:gd name="connsiteX100" fmla="*/ 0 w 604675"/>
              <a:gd name="connsiteY100" fmla="*/ 539612 h 555632"/>
              <a:gd name="connsiteX101" fmla="*/ 0 w 604675"/>
              <a:gd name="connsiteY101" fmla="*/ 16020 h 555632"/>
              <a:gd name="connsiteX102" fmla="*/ 16043 w 604675"/>
              <a:gd name="connsiteY102" fmla="*/ 0 h 55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4675" h="555632">
                <a:moveTo>
                  <a:pt x="366665" y="388199"/>
                </a:moveTo>
                <a:lnTo>
                  <a:pt x="366665" y="481413"/>
                </a:lnTo>
                <a:lnTo>
                  <a:pt x="426977" y="481413"/>
                </a:lnTo>
                <a:lnTo>
                  <a:pt x="426977" y="388199"/>
                </a:lnTo>
                <a:close/>
                <a:moveTo>
                  <a:pt x="189710" y="388199"/>
                </a:moveTo>
                <a:lnTo>
                  <a:pt x="189710" y="481413"/>
                </a:lnTo>
                <a:lnTo>
                  <a:pt x="250022" y="481413"/>
                </a:lnTo>
                <a:lnTo>
                  <a:pt x="250022" y="388199"/>
                </a:lnTo>
                <a:close/>
                <a:moveTo>
                  <a:pt x="366665" y="291853"/>
                </a:moveTo>
                <a:lnTo>
                  <a:pt x="366665" y="385067"/>
                </a:lnTo>
                <a:lnTo>
                  <a:pt x="426977" y="385067"/>
                </a:lnTo>
                <a:lnTo>
                  <a:pt x="426977" y="291853"/>
                </a:lnTo>
                <a:close/>
                <a:moveTo>
                  <a:pt x="189710" y="291853"/>
                </a:moveTo>
                <a:lnTo>
                  <a:pt x="189710" y="385067"/>
                </a:lnTo>
                <a:lnTo>
                  <a:pt x="250022" y="385067"/>
                </a:lnTo>
                <a:lnTo>
                  <a:pt x="250022" y="291853"/>
                </a:lnTo>
                <a:close/>
                <a:moveTo>
                  <a:pt x="257380" y="53277"/>
                </a:moveTo>
                <a:lnTo>
                  <a:pt x="359428" y="53277"/>
                </a:lnTo>
                <a:cubicBezTo>
                  <a:pt x="363408" y="53277"/>
                  <a:pt x="366665" y="56529"/>
                  <a:pt x="366665" y="60503"/>
                </a:cubicBezTo>
                <a:lnTo>
                  <a:pt x="366665" y="96030"/>
                </a:lnTo>
                <a:lnTo>
                  <a:pt x="557612" y="96030"/>
                </a:lnTo>
                <a:cubicBezTo>
                  <a:pt x="558577" y="96030"/>
                  <a:pt x="559301" y="96753"/>
                  <a:pt x="559301" y="97596"/>
                </a:cubicBezTo>
                <a:cubicBezTo>
                  <a:pt x="559301" y="98439"/>
                  <a:pt x="558577" y="99162"/>
                  <a:pt x="557612" y="99162"/>
                </a:cubicBezTo>
                <a:lnTo>
                  <a:pt x="366665" y="99162"/>
                </a:lnTo>
                <a:lnTo>
                  <a:pt x="366665" y="192376"/>
                </a:lnTo>
                <a:lnTo>
                  <a:pt x="557612" y="192376"/>
                </a:lnTo>
                <a:cubicBezTo>
                  <a:pt x="558577" y="192376"/>
                  <a:pt x="559301" y="193099"/>
                  <a:pt x="559301" y="193942"/>
                </a:cubicBezTo>
                <a:cubicBezTo>
                  <a:pt x="559301" y="194785"/>
                  <a:pt x="558577" y="195507"/>
                  <a:pt x="557612" y="195507"/>
                </a:cubicBezTo>
                <a:lnTo>
                  <a:pt x="366665" y="195507"/>
                </a:lnTo>
                <a:lnTo>
                  <a:pt x="366665" y="288722"/>
                </a:lnTo>
                <a:lnTo>
                  <a:pt x="426977" y="288722"/>
                </a:lnTo>
                <a:lnTo>
                  <a:pt x="426977" y="237177"/>
                </a:lnTo>
                <a:cubicBezTo>
                  <a:pt x="426977" y="233082"/>
                  <a:pt x="430234" y="229830"/>
                  <a:pt x="434214" y="229830"/>
                </a:cubicBezTo>
                <a:lnTo>
                  <a:pt x="536262" y="229830"/>
                </a:lnTo>
                <a:cubicBezTo>
                  <a:pt x="540363" y="229830"/>
                  <a:pt x="543620" y="233082"/>
                  <a:pt x="543620" y="237177"/>
                </a:cubicBezTo>
                <a:lnTo>
                  <a:pt x="543620" y="288722"/>
                </a:lnTo>
                <a:lnTo>
                  <a:pt x="557612" y="288722"/>
                </a:lnTo>
                <a:cubicBezTo>
                  <a:pt x="558577" y="288722"/>
                  <a:pt x="559301" y="289444"/>
                  <a:pt x="559301" y="290287"/>
                </a:cubicBezTo>
                <a:cubicBezTo>
                  <a:pt x="559301" y="291130"/>
                  <a:pt x="558577" y="291853"/>
                  <a:pt x="557612" y="291853"/>
                </a:cubicBezTo>
                <a:lnTo>
                  <a:pt x="543620" y="291853"/>
                </a:lnTo>
                <a:lnTo>
                  <a:pt x="543620" y="385067"/>
                </a:lnTo>
                <a:lnTo>
                  <a:pt x="557612" y="385067"/>
                </a:lnTo>
                <a:cubicBezTo>
                  <a:pt x="558577" y="385067"/>
                  <a:pt x="559301" y="385790"/>
                  <a:pt x="559301" y="386633"/>
                </a:cubicBezTo>
                <a:cubicBezTo>
                  <a:pt x="559301" y="387476"/>
                  <a:pt x="558577" y="388199"/>
                  <a:pt x="557612" y="388199"/>
                </a:cubicBezTo>
                <a:lnTo>
                  <a:pt x="543620" y="388199"/>
                </a:lnTo>
                <a:lnTo>
                  <a:pt x="543620" y="481413"/>
                </a:lnTo>
                <a:lnTo>
                  <a:pt x="557612" y="481413"/>
                </a:lnTo>
                <a:cubicBezTo>
                  <a:pt x="558577" y="481413"/>
                  <a:pt x="559301" y="482136"/>
                  <a:pt x="559301" y="482979"/>
                </a:cubicBezTo>
                <a:cubicBezTo>
                  <a:pt x="559301" y="483822"/>
                  <a:pt x="558577" y="484544"/>
                  <a:pt x="557612" y="484544"/>
                </a:cubicBezTo>
                <a:lnTo>
                  <a:pt x="543620" y="484544"/>
                </a:lnTo>
                <a:cubicBezTo>
                  <a:pt x="543499" y="488518"/>
                  <a:pt x="540243" y="491770"/>
                  <a:pt x="536262" y="491770"/>
                </a:cubicBezTo>
                <a:lnTo>
                  <a:pt x="434214" y="491770"/>
                </a:lnTo>
                <a:cubicBezTo>
                  <a:pt x="430234" y="491770"/>
                  <a:pt x="426977" y="488518"/>
                  <a:pt x="426977" y="484544"/>
                </a:cubicBezTo>
                <a:lnTo>
                  <a:pt x="366665" y="484544"/>
                </a:lnTo>
                <a:cubicBezTo>
                  <a:pt x="366665" y="488518"/>
                  <a:pt x="363408" y="491770"/>
                  <a:pt x="359428" y="491770"/>
                </a:cubicBezTo>
                <a:lnTo>
                  <a:pt x="257380" y="491770"/>
                </a:lnTo>
                <a:cubicBezTo>
                  <a:pt x="253399" y="491770"/>
                  <a:pt x="250142" y="488518"/>
                  <a:pt x="250022" y="484544"/>
                </a:cubicBezTo>
                <a:lnTo>
                  <a:pt x="189710" y="484544"/>
                </a:lnTo>
                <a:cubicBezTo>
                  <a:pt x="189710" y="488518"/>
                  <a:pt x="186453" y="491770"/>
                  <a:pt x="182473" y="491770"/>
                </a:cubicBezTo>
                <a:lnTo>
                  <a:pt x="80425" y="491770"/>
                </a:lnTo>
                <a:cubicBezTo>
                  <a:pt x="76444" y="491770"/>
                  <a:pt x="73187" y="488518"/>
                  <a:pt x="73187" y="484544"/>
                </a:cubicBezTo>
                <a:lnTo>
                  <a:pt x="47012" y="484544"/>
                </a:lnTo>
                <a:cubicBezTo>
                  <a:pt x="46168" y="484544"/>
                  <a:pt x="45444" y="483822"/>
                  <a:pt x="45444" y="482979"/>
                </a:cubicBezTo>
                <a:cubicBezTo>
                  <a:pt x="45444" y="482136"/>
                  <a:pt x="46168" y="481413"/>
                  <a:pt x="47012" y="481413"/>
                </a:cubicBezTo>
                <a:lnTo>
                  <a:pt x="73187" y="481413"/>
                </a:lnTo>
                <a:lnTo>
                  <a:pt x="73187" y="388199"/>
                </a:lnTo>
                <a:lnTo>
                  <a:pt x="47012" y="388199"/>
                </a:lnTo>
                <a:cubicBezTo>
                  <a:pt x="46168" y="388199"/>
                  <a:pt x="45444" y="387476"/>
                  <a:pt x="45444" y="386633"/>
                </a:cubicBezTo>
                <a:cubicBezTo>
                  <a:pt x="45444" y="385790"/>
                  <a:pt x="46168" y="385067"/>
                  <a:pt x="47012" y="385067"/>
                </a:cubicBezTo>
                <a:lnTo>
                  <a:pt x="73187" y="385067"/>
                </a:lnTo>
                <a:lnTo>
                  <a:pt x="73187" y="291853"/>
                </a:lnTo>
                <a:lnTo>
                  <a:pt x="47012" y="291853"/>
                </a:lnTo>
                <a:cubicBezTo>
                  <a:pt x="46168" y="291853"/>
                  <a:pt x="45444" y="291130"/>
                  <a:pt x="45444" y="290287"/>
                </a:cubicBezTo>
                <a:cubicBezTo>
                  <a:pt x="45444" y="289444"/>
                  <a:pt x="46168" y="288722"/>
                  <a:pt x="47012" y="288722"/>
                </a:cubicBezTo>
                <a:lnTo>
                  <a:pt x="73187" y="288722"/>
                </a:lnTo>
                <a:lnTo>
                  <a:pt x="73187" y="237177"/>
                </a:lnTo>
                <a:cubicBezTo>
                  <a:pt x="73187" y="233082"/>
                  <a:pt x="76444" y="229830"/>
                  <a:pt x="80425" y="229830"/>
                </a:cubicBezTo>
                <a:lnTo>
                  <a:pt x="182473" y="229830"/>
                </a:lnTo>
                <a:cubicBezTo>
                  <a:pt x="186453" y="229830"/>
                  <a:pt x="189710" y="233082"/>
                  <a:pt x="189710" y="237177"/>
                </a:cubicBezTo>
                <a:lnTo>
                  <a:pt x="189710" y="288722"/>
                </a:lnTo>
                <a:lnTo>
                  <a:pt x="250022" y="288722"/>
                </a:lnTo>
                <a:lnTo>
                  <a:pt x="250022" y="195507"/>
                </a:lnTo>
                <a:lnTo>
                  <a:pt x="47012" y="195507"/>
                </a:lnTo>
                <a:cubicBezTo>
                  <a:pt x="46168" y="195507"/>
                  <a:pt x="45444" y="194785"/>
                  <a:pt x="45444" y="193942"/>
                </a:cubicBezTo>
                <a:cubicBezTo>
                  <a:pt x="45444" y="193099"/>
                  <a:pt x="46168" y="192376"/>
                  <a:pt x="47012" y="192376"/>
                </a:cubicBezTo>
                <a:lnTo>
                  <a:pt x="250022" y="192376"/>
                </a:lnTo>
                <a:lnTo>
                  <a:pt x="250022" y="99162"/>
                </a:lnTo>
                <a:lnTo>
                  <a:pt x="47012" y="99162"/>
                </a:lnTo>
                <a:cubicBezTo>
                  <a:pt x="46168" y="99162"/>
                  <a:pt x="45444" y="98439"/>
                  <a:pt x="45444" y="97596"/>
                </a:cubicBezTo>
                <a:cubicBezTo>
                  <a:pt x="45444" y="96753"/>
                  <a:pt x="46168" y="96030"/>
                  <a:pt x="47012" y="96030"/>
                </a:cubicBezTo>
                <a:lnTo>
                  <a:pt x="250022" y="96030"/>
                </a:lnTo>
                <a:lnTo>
                  <a:pt x="250022" y="60503"/>
                </a:lnTo>
                <a:cubicBezTo>
                  <a:pt x="250022" y="56529"/>
                  <a:pt x="253279" y="53277"/>
                  <a:pt x="257380" y="53277"/>
                </a:cubicBezTo>
                <a:close/>
                <a:moveTo>
                  <a:pt x="16043" y="0"/>
                </a:moveTo>
                <a:cubicBezTo>
                  <a:pt x="24969" y="0"/>
                  <a:pt x="32206" y="7227"/>
                  <a:pt x="32206" y="16020"/>
                </a:cubicBezTo>
                <a:lnTo>
                  <a:pt x="32206" y="523593"/>
                </a:lnTo>
                <a:lnTo>
                  <a:pt x="588632" y="523593"/>
                </a:lnTo>
                <a:cubicBezTo>
                  <a:pt x="597558" y="523593"/>
                  <a:pt x="604675" y="530699"/>
                  <a:pt x="604675" y="539612"/>
                </a:cubicBezTo>
                <a:cubicBezTo>
                  <a:pt x="604675" y="548526"/>
                  <a:pt x="597558" y="555632"/>
                  <a:pt x="588632" y="555632"/>
                </a:cubicBezTo>
                <a:lnTo>
                  <a:pt x="16043" y="555632"/>
                </a:lnTo>
                <a:cubicBezTo>
                  <a:pt x="7237" y="555632"/>
                  <a:pt x="0" y="548526"/>
                  <a:pt x="0" y="539612"/>
                </a:cubicBezTo>
                <a:lnTo>
                  <a:pt x="0" y="16020"/>
                </a:lnTo>
                <a:cubicBezTo>
                  <a:pt x="0" y="7227"/>
                  <a:pt x="7237" y="0"/>
                  <a:pt x="16043" y="0"/>
                </a:cubicBezTo>
                <a:close/>
              </a:path>
            </a:pathLst>
          </a:custGeom>
          <a:solidFill>
            <a:schemeClr val="bg1"/>
          </a:solidFill>
          <a:ln>
            <a:noFill/>
          </a:ln>
        </p:spPr>
      </p:sp>
      <p:pic>
        <p:nvPicPr>
          <p:cNvPr id="2" name="图片 1" descr="无背景logo"/>
          <p:cNvPicPr>
            <a:picLocks noChangeAspect="1"/>
          </p:cNvPicPr>
          <p:nvPr>
            <p:custDataLst>
              <p:tags r:id="rId31"/>
            </p:custDataLst>
          </p:nvPr>
        </p:nvPicPr>
        <p:blipFill>
          <a:blip r:embed="rId32"/>
          <a:stretch>
            <a:fillRect/>
          </a:stretch>
        </p:blipFill>
        <p:spPr>
          <a:xfrm>
            <a:off x="10072370" y="76200"/>
            <a:ext cx="1689735" cy="858520"/>
          </a:xfrm>
          <a:prstGeom prst="rect">
            <a:avLst/>
          </a:prstGeom>
        </p:spPr>
      </p:pic>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152400"/>
            <a:ext cx="114300" cy="714375"/>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7" name="文本框 6"/>
          <p:cNvSpPr txBox="1"/>
          <p:nvPr/>
        </p:nvSpPr>
        <p:spPr>
          <a:xfrm>
            <a:off x="245423" y="242570"/>
            <a:ext cx="3782382" cy="534035"/>
          </a:xfrm>
          <a:prstGeom prst="rect">
            <a:avLst/>
          </a:prstGeom>
          <a:noFill/>
        </p:spPr>
        <p:txBody>
          <a:bodyPr wrap="square" rtlCol="0">
            <a:spAutoFit/>
          </a:bodyPr>
          <a:lstStyle/>
          <a:p>
            <a:pPr>
              <a:lnSpc>
                <a:spcPct val="120000"/>
              </a:lnSpc>
            </a:pPr>
            <a:r>
              <a:rPr lang="zh-CN" sz="2400" spc="100">
                <a:solidFill>
                  <a:schemeClr val="accent4">
                    <a:lumMod val="50000"/>
                  </a:schemeClr>
                </a:solidFill>
                <a:latin typeface="微软雅黑 Light" panose="020B0502040204020203" pitchFamily="34" charset="-122"/>
                <a:ea typeface="微软雅黑 Light" panose="020B0502040204020203" pitchFamily="34" charset="-122"/>
                <a:sym typeface="+mn-ea"/>
              </a:rPr>
              <a:t>实验介绍</a:t>
            </a:r>
            <a:endParaRPr lang="zh-CN" sz="2400" spc="100">
              <a:solidFill>
                <a:schemeClr val="accent4">
                  <a:lumMod val="50000"/>
                </a:schemeClr>
              </a:solidFill>
              <a:latin typeface="微软雅黑 Light" panose="020B0502040204020203" pitchFamily="34" charset="-122"/>
              <a:ea typeface="微软雅黑 Light" panose="020B0502040204020203" pitchFamily="34" charset="-122"/>
              <a:sym typeface="+mn-ea"/>
            </a:endParaRPr>
          </a:p>
        </p:txBody>
      </p:sp>
      <p:sp>
        <p:nvSpPr>
          <p:cNvPr id="29" name="椭圆 28"/>
          <p:cNvSpPr/>
          <p:nvPr>
            <p:custDataLst>
              <p:tags r:id="rId1"/>
            </p:custDataLst>
          </p:nvPr>
        </p:nvSpPr>
        <p:spPr>
          <a:xfrm>
            <a:off x="653919" y="1229305"/>
            <a:ext cx="684076" cy="684076"/>
          </a:xfrm>
          <a:prstGeom prst="ellipse">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0" name="椭圆 29"/>
          <p:cNvSpPr/>
          <p:nvPr>
            <p:custDataLst>
              <p:tags r:id="rId2"/>
            </p:custDataLst>
          </p:nvPr>
        </p:nvSpPr>
        <p:spPr>
          <a:xfrm>
            <a:off x="653919" y="2989715"/>
            <a:ext cx="684076" cy="684076"/>
          </a:xfrm>
          <a:prstGeom prst="ellipse">
            <a:avLst/>
          </a:prstGeom>
          <a:solidFill>
            <a:srgbClr val="D0C7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1" name="椭圆 30"/>
          <p:cNvSpPr/>
          <p:nvPr>
            <p:custDataLst>
              <p:tags r:id="rId3"/>
            </p:custDataLst>
          </p:nvPr>
        </p:nvSpPr>
        <p:spPr>
          <a:xfrm>
            <a:off x="4041785" y="1180118"/>
            <a:ext cx="684076" cy="684076"/>
          </a:xfrm>
          <a:prstGeom prst="ellipse">
            <a:avLst/>
          </a:prstGeom>
          <a:solidFill>
            <a:srgbClr val="B8A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2" name="椭圆 31"/>
          <p:cNvSpPr/>
          <p:nvPr>
            <p:custDataLst>
              <p:tags r:id="rId4"/>
            </p:custDataLst>
          </p:nvPr>
        </p:nvSpPr>
        <p:spPr>
          <a:xfrm>
            <a:off x="4041785" y="2940528"/>
            <a:ext cx="684076" cy="684076"/>
          </a:xfrm>
          <a:prstGeom prst="ellipse">
            <a:avLst/>
          </a:prstGeom>
          <a:solidFill>
            <a:srgbClr val="E1DB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3" name="business-bars-graphic_70650"/>
          <p:cNvSpPr>
            <a:spLocks noChangeAspect="1"/>
          </p:cNvSpPr>
          <p:nvPr>
            <p:custDataLst>
              <p:tags r:id="rId5"/>
            </p:custDataLst>
          </p:nvPr>
        </p:nvSpPr>
        <p:spPr bwMode="auto">
          <a:xfrm>
            <a:off x="849335" y="3190838"/>
            <a:ext cx="293244" cy="351353"/>
          </a:xfrm>
          <a:custGeom>
            <a:avLst/>
            <a:gdLst>
              <a:gd name="connsiteX0" fmla="*/ 485852 w 492308"/>
              <a:gd name="connsiteY0" fmla="*/ 451239 h 589863"/>
              <a:gd name="connsiteX1" fmla="*/ 492308 w 492308"/>
              <a:gd name="connsiteY1" fmla="*/ 497178 h 589863"/>
              <a:gd name="connsiteX2" fmla="*/ 488273 w 492308"/>
              <a:gd name="connsiteY2" fmla="*/ 496373 h 589863"/>
              <a:gd name="connsiteX3" fmla="*/ 475360 w 492308"/>
              <a:gd name="connsiteY3" fmla="*/ 562461 h 589863"/>
              <a:gd name="connsiteX4" fmla="*/ 414024 w 492308"/>
              <a:gd name="connsiteY4" fmla="*/ 589863 h 589863"/>
              <a:gd name="connsiteX5" fmla="*/ 387392 w 492308"/>
              <a:gd name="connsiteY5" fmla="*/ 589863 h 589863"/>
              <a:gd name="connsiteX6" fmla="*/ 233245 w 492308"/>
              <a:gd name="connsiteY6" fmla="*/ 526193 h 589863"/>
              <a:gd name="connsiteX7" fmla="*/ 93626 w 492308"/>
              <a:gd name="connsiteY7" fmla="*/ 485895 h 589863"/>
              <a:gd name="connsiteX8" fmla="*/ 81520 w 492308"/>
              <a:gd name="connsiteY8" fmla="*/ 477030 h 589863"/>
              <a:gd name="connsiteX9" fmla="*/ 91205 w 492308"/>
              <a:gd name="connsiteY9" fmla="*/ 464940 h 589863"/>
              <a:gd name="connsiteX10" fmla="*/ 248579 w 492308"/>
              <a:gd name="connsiteY10" fmla="*/ 511686 h 589863"/>
              <a:gd name="connsiteX11" fmla="*/ 413217 w 492308"/>
              <a:gd name="connsiteY11" fmla="*/ 568102 h 589863"/>
              <a:gd name="connsiteX12" fmla="*/ 458412 w 492308"/>
              <a:gd name="connsiteY12" fmla="*/ 549565 h 589863"/>
              <a:gd name="connsiteX13" fmla="*/ 465675 w 492308"/>
              <a:gd name="connsiteY13" fmla="*/ 492343 h 589863"/>
              <a:gd name="connsiteX14" fmla="*/ 447113 w 492308"/>
              <a:gd name="connsiteY14" fmla="*/ 489119 h 589863"/>
              <a:gd name="connsiteX15" fmla="*/ 453562 w 492308"/>
              <a:gd name="connsiteY15" fmla="*/ 404600 h 589863"/>
              <a:gd name="connsiteX16" fmla="*/ 475336 w 492308"/>
              <a:gd name="connsiteY16" fmla="*/ 434373 h 589863"/>
              <a:gd name="connsiteX17" fmla="*/ 432595 w 492308"/>
              <a:gd name="connsiteY17" fmla="*/ 477021 h 589863"/>
              <a:gd name="connsiteX18" fmla="*/ 403563 w 492308"/>
              <a:gd name="connsiteY18" fmla="*/ 456904 h 589863"/>
              <a:gd name="connsiteX19" fmla="*/ 258279 w 492308"/>
              <a:gd name="connsiteY19" fmla="*/ 178915 h 589863"/>
              <a:gd name="connsiteX20" fmla="*/ 442300 w 492308"/>
              <a:gd name="connsiteY20" fmla="*/ 391628 h 589863"/>
              <a:gd name="connsiteX21" fmla="*/ 388224 w 492308"/>
              <a:gd name="connsiteY21" fmla="*/ 447223 h 589863"/>
              <a:gd name="connsiteX22" fmla="*/ 171919 w 492308"/>
              <a:gd name="connsiteY22" fmla="*/ 263516 h 589863"/>
              <a:gd name="connsiteX23" fmla="*/ 258279 w 492308"/>
              <a:gd name="connsiteY23" fmla="*/ 178915 h 589863"/>
              <a:gd name="connsiteX24" fmla="*/ 119450 w 492308"/>
              <a:gd name="connsiteY24" fmla="*/ 0 h 589863"/>
              <a:gd name="connsiteX25" fmla="*/ 238900 w 492308"/>
              <a:gd name="connsiteY25" fmla="*/ 119255 h 589863"/>
              <a:gd name="connsiteX26" fmla="*/ 119450 w 492308"/>
              <a:gd name="connsiteY26" fmla="*/ 238510 h 589863"/>
              <a:gd name="connsiteX27" fmla="*/ 0 w 492308"/>
              <a:gd name="connsiteY27" fmla="*/ 119255 h 589863"/>
              <a:gd name="connsiteX28" fmla="*/ 119450 w 492308"/>
              <a:gd name="connsiteY28" fmla="*/ 0 h 58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92308" h="589863">
                <a:moveTo>
                  <a:pt x="485852" y="451239"/>
                </a:moveTo>
                <a:lnTo>
                  <a:pt x="492308" y="497178"/>
                </a:lnTo>
                <a:lnTo>
                  <a:pt x="488273" y="496373"/>
                </a:lnTo>
                <a:cubicBezTo>
                  <a:pt x="490694" y="513298"/>
                  <a:pt x="491501" y="540700"/>
                  <a:pt x="475360" y="562461"/>
                </a:cubicBezTo>
                <a:cubicBezTo>
                  <a:pt x="462447" y="579386"/>
                  <a:pt x="442271" y="589057"/>
                  <a:pt x="414024" y="589863"/>
                </a:cubicBezTo>
                <a:cubicBezTo>
                  <a:pt x="404340" y="589863"/>
                  <a:pt x="395462" y="589863"/>
                  <a:pt x="387392" y="589863"/>
                </a:cubicBezTo>
                <a:cubicBezTo>
                  <a:pt x="318792" y="589863"/>
                  <a:pt x="282475" y="580192"/>
                  <a:pt x="233245" y="526193"/>
                </a:cubicBezTo>
                <a:cubicBezTo>
                  <a:pt x="184822" y="474612"/>
                  <a:pt x="95240" y="485895"/>
                  <a:pt x="93626" y="485895"/>
                </a:cubicBezTo>
                <a:cubicBezTo>
                  <a:pt x="87976" y="486701"/>
                  <a:pt x="82327" y="482671"/>
                  <a:pt x="81520" y="477030"/>
                </a:cubicBezTo>
                <a:cubicBezTo>
                  <a:pt x="80713" y="470582"/>
                  <a:pt x="85555" y="465746"/>
                  <a:pt x="91205" y="464940"/>
                </a:cubicBezTo>
                <a:cubicBezTo>
                  <a:pt x="95240" y="464134"/>
                  <a:pt x="192893" y="452045"/>
                  <a:pt x="248579" y="511686"/>
                </a:cubicBezTo>
                <a:cubicBezTo>
                  <a:pt x="297002" y="564073"/>
                  <a:pt x="325249" y="570520"/>
                  <a:pt x="413217" y="568102"/>
                </a:cubicBezTo>
                <a:cubicBezTo>
                  <a:pt x="434200" y="567296"/>
                  <a:pt x="449534" y="561655"/>
                  <a:pt x="458412" y="549565"/>
                </a:cubicBezTo>
                <a:cubicBezTo>
                  <a:pt x="471325" y="531029"/>
                  <a:pt x="468097" y="503626"/>
                  <a:pt x="465675" y="492343"/>
                </a:cubicBezTo>
                <a:lnTo>
                  <a:pt x="447113" y="489119"/>
                </a:lnTo>
                <a:close/>
                <a:moveTo>
                  <a:pt x="453562" y="404600"/>
                </a:moveTo>
                <a:lnTo>
                  <a:pt x="475336" y="434373"/>
                </a:lnTo>
                <a:lnTo>
                  <a:pt x="432595" y="477021"/>
                </a:lnTo>
                <a:lnTo>
                  <a:pt x="403563" y="456904"/>
                </a:lnTo>
                <a:close/>
                <a:moveTo>
                  <a:pt x="258279" y="178915"/>
                </a:moveTo>
                <a:lnTo>
                  <a:pt x="442300" y="391628"/>
                </a:lnTo>
                <a:lnTo>
                  <a:pt x="388224" y="447223"/>
                </a:lnTo>
                <a:lnTo>
                  <a:pt x="171919" y="263516"/>
                </a:lnTo>
                <a:cubicBezTo>
                  <a:pt x="171919" y="263516"/>
                  <a:pt x="230838" y="230482"/>
                  <a:pt x="258279" y="178915"/>
                </a:cubicBezTo>
                <a:close/>
                <a:moveTo>
                  <a:pt x="119450" y="0"/>
                </a:moveTo>
                <a:cubicBezTo>
                  <a:pt x="185420" y="0"/>
                  <a:pt x="238900" y="53392"/>
                  <a:pt x="238900" y="119255"/>
                </a:cubicBezTo>
                <a:cubicBezTo>
                  <a:pt x="238900" y="185118"/>
                  <a:pt x="185420" y="238510"/>
                  <a:pt x="119450" y="238510"/>
                </a:cubicBezTo>
                <a:cubicBezTo>
                  <a:pt x="53480" y="238510"/>
                  <a:pt x="0" y="185118"/>
                  <a:pt x="0" y="119255"/>
                </a:cubicBezTo>
                <a:cubicBezTo>
                  <a:pt x="0" y="53392"/>
                  <a:pt x="53480" y="0"/>
                  <a:pt x="119450" y="0"/>
                </a:cubicBezTo>
                <a:close/>
              </a:path>
            </a:pathLst>
          </a:custGeom>
          <a:solidFill>
            <a:schemeClr val="bg1"/>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34" name="business-bars-graphic_70650"/>
          <p:cNvSpPr>
            <a:spLocks noChangeAspect="1"/>
          </p:cNvSpPr>
          <p:nvPr>
            <p:custDataLst>
              <p:tags r:id="rId6"/>
            </p:custDataLst>
          </p:nvPr>
        </p:nvSpPr>
        <p:spPr bwMode="auto">
          <a:xfrm>
            <a:off x="4258386" y="1332468"/>
            <a:ext cx="250873" cy="351353"/>
          </a:xfrm>
          <a:custGeom>
            <a:avLst/>
            <a:gdLst>
              <a:gd name="connsiteX0" fmla="*/ 154403 w 432307"/>
              <a:gd name="connsiteY0" fmla="*/ 499109 h 605451"/>
              <a:gd name="connsiteX1" fmla="*/ 277904 w 432307"/>
              <a:gd name="connsiteY1" fmla="*/ 499109 h 605451"/>
              <a:gd name="connsiteX2" fmla="*/ 287248 w 432307"/>
              <a:gd name="connsiteY2" fmla="*/ 513435 h 605451"/>
              <a:gd name="connsiteX3" fmla="*/ 277904 w 432307"/>
              <a:gd name="connsiteY3" fmla="*/ 527762 h 605451"/>
              <a:gd name="connsiteX4" fmla="*/ 287248 w 432307"/>
              <a:gd name="connsiteY4" fmla="*/ 542184 h 605451"/>
              <a:gd name="connsiteX5" fmla="*/ 277904 w 432307"/>
              <a:gd name="connsiteY5" fmla="*/ 556511 h 605451"/>
              <a:gd name="connsiteX6" fmla="*/ 287248 w 432307"/>
              <a:gd name="connsiteY6" fmla="*/ 570837 h 605451"/>
              <a:gd name="connsiteX7" fmla="*/ 271449 w 432307"/>
              <a:gd name="connsiteY7" fmla="*/ 586606 h 605451"/>
              <a:gd name="connsiteX8" fmla="*/ 268078 w 432307"/>
              <a:gd name="connsiteY8" fmla="*/ 586606 h 605451"/>
              <a:gd name="connsiteX9" fmla="*/ 239081 w 432307"/>
              <a:gd name="connsiteY9" fmla="*/ 605451 h 605451"/>
              <a:gd name="connsiteX10" fmla="*/ 193226 w 432307"/>
              <a:gd name="connsiteY10" fmla="*/ 605451 h 605451"/>
              <a:gd name="connsiteX11" fmla="*/ 164229 w 432307"/>
              <a:gd name="connsiteY11" fmla="*/ 586606 h 605451"/>
              <a:gd name="connsiteX12" fmla="*/ 160761 w 432307"/>
              <a:gd name="connsiteY12" fmla="*/ 586606 h 605451"/>
              <a:gd name="connsiteX13" fmla="*/ 145059 w 432307"/>
              <a:gd name="connsiteY13" fmla="*/ 570837 h 605451"/>
              <a:gd name="connsiteX14" fmla="*/ 154403 w 432307"/>
              <a:gd name="connsiteY14" fmla="*/ 556511 h 605451"/>
              <a:gd name="connsiteX15" fmla="*/ 145059 w 432307"/>
              <a:gd name="connsiteY15" fmla="*/ 542184 h 605451"/>
              <a:gd name="connsiteX16" fmla="*/ 154403 w 432307"/>
              <a:gd name="connsiteY16" fmla="*/ 527762 h 605451"/>
              <a:gd name="connsiteX17" fmla="*/ 145059 w 432307"/>
              <a:gd name="connsiteY17" fmla="*/ 513435 h 605451"/>
              <a:gd name="connsiteX18" fmla="*/ 154403 w 432307"/>
              <a:gd name="connsiteY18" fmla="*/ 499109 h 605451"/>
              <a:gd name="connsiteX19" fmla="*/ 396249 w 432307"/>
              <a:gd name="connsiteY19" fmla="*/ 337144 h 605451"/>
              <a:gd name="connsiteX20" fmla="*/ 426219 w 432307"/>
              <a:gd name="connsiteY20" fmla="*/ 354378 h 605451"/>
              <a:gd name="connsiteX21" fmla="*/ 430651 w 432307"/>
              <a:gd name="connsiteY21" fmla="*/ 371035 h 605451"/>
              <a:gd name="connsiteX22" fmla="*/ 420148 w 432307"/>
              <a:gd name="connsiteY22" fmla="*/ 377101 h 605451"/>
              <a:gd name="connsiteX23" fmla="*/ 414077 w 432307"/>
              <a:gd name="connsiteY23" fmla="*/ 375464 h 605451"/>
              <a:gd name="connsiteX24" fmla="*/ 384107 w 432307"/>
              <a:gd name="connsiteY24" fmla="*/ 358133 h 605451"/>
              <a:gd name="connsiteX25" fmla="*/ 379578 w 432307"/>
              <a:gd name="connsiteY25" fmla="*/ 341573 h 605451"/>
              <a:gd name="connsiteX26" fmla="*/ 396249 w 432307"/>
              <a:gd name="connsiteY26" fmla="*/ 337144 h 605451"/>
              <a:gd name="connsiteX27" fmla="*/ 36058 w 432307"/>
              <a:gd name="connsiteY27" fmla="*/ 337144 h 605451"/>
              <a:gd name="connsiteX28" fmla="*/ 52729 w 432307"/>
              <a:gd name="connsiteY28" fmla="*/ 341573 h 605451"/>
              <a:gd name="connsiteX29" fmla="*/ 48200 w 432307"/>
              <a:gd name="connsiteY29" fmla="*/ 358133 h 605451"/>
              <a:gd name="connsiteX30" fmla="*/ 18230 w 432307"/>
              <a:gd name="connsiteY30" fmla="*/ 375464 h 605451"/>
              <a:gd name="connsiteX31" fmla="*/ 12159 w 432307"/>
              <a:gd name="connsiteY31" fmla="*/ 377101 h 605451"/>
              <a:gd name="connsiteX32" fmla="*/ 1656 w 432307"/>
              <a:gd name="connsiteY32" fmla="*/ 371035 h 605451"/>
              <a:gd name="connsiteX33" fmla="*/ 6088 w 432307"/>
              <a:gd name="connsiteY33" fmla="*/ 354378 h 605451"/>
              <a:gd name="connsiteX34" fmla="*/ 18230 w 432307"/>
              <a:gd name="connsiteY34" fmla="*/ 119232 h 605451"/>
              <a:gd name="connsiteX35" fmla="*/ 48200 w 432307"/>
              <a:gd name="connsiteY35" fmla="*/ 136535 h 605451"/>
              <a:gd name="connsiteX36" fmla="*/ 52729 w 432307"/>
              <a:gd name="connsiteY36" fmla="*/ 153069 h 605451"/>
              <a:gd name="connsiteX37" fmla="*/ 42129 w 432307"/>
              <a:gd name="connsiteY37" fmla="*/ 159125 h 605451"/>
              <a:gd name="connsiteX38" fmla="*/ 36058 w 432307"/>
              <a:gd name="connsiteY38" fmla="*/ 157491 h 605451"/>
              <a:gd name="connsiteX39" fmla="*/ 6088 w 432307"/>
              <a:gd name="connsiteY39" fmla="*/ 140188 h 605451"/>
              <a:gd name="connsiteX40" fmla="*/ 1656 w 432307"/>
              <a:gd name="connsiteY40" fmla="*/ 123654 h 605451"/>
              <a:gd name="connsiteX41" fmla="*/ 18230 w 432307"/>
              <a:gd name="connsiteY41" fmla="*/ 119232 h 605451"/>
              <a:gd name="connsiteX42" fmla="*/ 414077 w 432307"/>
              <a:gd name="connsiteY42" fmla="*/ 119232 h 605451"/>
              <a:gd name="connsiteX43" fmla="*/ 430651 w 432307"/>
              <a:gd name="connsiteY43" fmla="*/ 123654 h 605451"/>
              <a:gd name="connsiteX44" fmla="*/ 426219 w 432307"/>
              <a:gd name="connsiteY44" fmla="*/ 140188 h 605451"/>
              <a:gd name="connsiteX45" fmla="*/ 396249 w 432307"/>
              <a:gd name="connsiteY45" fmla="*/ 157491 h 605451"/>
              <a:gd name="connsiteX46" fmla="*/ 390178 w 432307"/>
              <a:gd name="connsiteY46" fmla="*/ 159125 h 605451"/>
              <a:gd name="connsiteX47" fmla="*/ 379578 w 432307"/>
              <a:gd name="connsiteY47" fmla="*/ 153069 h 605451"/>
              <a:gd name="connsiteX48" fmla="*/ 384107 w 432307"/>
              <a:gd name="connsiteY48" fmla="*/ 136535 h 605451"/>
              <a:gd name="connsiteX49" fmla="*/ 216153 w 432307"/>
              <a:gd name="connsiteY49" fmla="*/ 94416 h 605451"/>
              <a:gd name="connsiteX50" fmla="*/ 372067 w 432307"/>
              <a:gd name="connsiteY50" fmla="*/ 250212 h 605451"/>
              <a:gd name="connsiteX51" fmla="*/ 335376 w 432307"/>
              <a:gd name="connsiteY51" fmla="*/ 361866 h 605451"/>
              <a:gd name="connsiteX52" fmla="*/ 301285 w 432307"/>
              <a:gd name="connsiteY52" fmla="*/ 462269 h 605451"/>
              <a:gd name="connsiteX53" fmla="*/ 286935 w 432307"/>
              <a:gd name="connsiteY53" fmla="*/ 476598 h 605451"/>
              <a:gd name="connsiteX54" fmla="*/ 284046 w 432307"/>
              <a:gd name="connsiteY54" fmla="*/ 476598 h 605451"/>
              <a:gd name="connsiteX55" fmla="*/ 148163 w 432307"/>
              <a:gd name="connsiteY55" fmla="*/ 476598 h 605451"/>
              <a:gd name="connsiteX56" fmla="*/ 145371 w 432307"/>
              <a:gd name="connsiteY56" fmla="*/ 476598 h 605451"/>
              <a:gd name="connsiteX57" fmla="*/ 131021 w 432307"/>
              <a:gd name="connsiteY57" fmla="*/ 462269 h 605451"/>
              <a:gd name="connsiteX58" fmla="*/ 97316 w 432307"/>
              <a:gd name="connsiteY58" fmla="*/ 363501 h 605451"/>
              <a:gd name="connsiteX59" fmla="*/ 60239 w 432307"/>
              <a:gd name="connsiteY59" fmla="*/ 250212 h 605451"/>
              <a:gd name="connsiteX60" fmla="*/ 216153 w 432307"/>
              <a:gd name="connsiteY60" fmla="*/ 94416 h 605451"/>
              <a:gd name="connsiteX61" fmla="*/ 216154 w 432307"/>
              <a:gd name="connsiteY61" fmla="*/ 0 h 605451"/>
              <a:gd name="connsiteX62" fmla="*/ 228256 w 432307"/>
              <a:gd name="connsiteY62" fmla="*/ 12117 h 605451"/>
              <a:gd name="connsiteX63" fmla="*/ 228256 w 432307"/>
              <a:gd name="connsiteY63" fmla="*/ 46735 h 605451"/>
              <a:gd name="connsiteX64" fmla="*/ 216154 w 432307"/>
              <a:gd name="connsiteY64" fmla="*/ 58852 h 605451"/>
              <a:gd name="connsiteX65" fmla="*/ 204052 w 432307"/>
              <a:gd name="connsiteY65" fmla="*/ 46735 h 605451"/>
              <a:gd name="connsiteX66" fmla="*/ 204052 w 432307"/>
              <a:gd name="connsiteY66" fmla="*/ 12117 h 605451"/>
              <a:gd name="connsiteX67" fmla="*/ 216154 w 432307"/>
              <a:gd name="connsiteY67" fmla="*/ 0 h 60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32307" h="605451">
                <a:moveTo>
                  <a:pt x="154403" y="499109"/>
                </a:moveTo>
                <a:lnTo>
                  <a:pt x="277904" y="499109"/>
                </a:lnTo>
                <a:cubicBezTo>
                  <a:pt x="283395" y="501513"/>
                  <a:pt x="287248" y="507089"/>
                  <a:pt x="287248" y="513435"/>
                </a:cubicBezTo>
                <a:cubicBezTo>
                  <a:pt x="287248" y="519877"/>
                  <a:pt x="283395" y="525358"/>
                  <a:pt x="277904" y="527762"/>
                </a:cubicBezTo>
                <a:cubicBezTo>
                  <a:pt x="283395" y="530262"/>
                  <a:pt x="287248" y="535742"/>
                  <a:pt x="287248" y="542184"/>
                </a:cubicBezTo>
                <a:cubicBezTo>
                  <a:pt x="287248" y="548530"/>
                  <a:pt x="283395" y="554011"/>
                  <a:pt x="277904" y="556511"/>
                </a:cubicBezTo>
                <a:cubicBezTo>
                  <a:pt x="283395" y="558914"/>
                  <a:pt x="287248" y="564395"/>
                  <a:pt x="287248" y="570837"/>
                </a:cubicBezTo>
                <a:cubicBezTo>
                  <a:pt x="287248" y="579491"/>
                  <a:pt x="280216" y="586606"/>
                  <a:pt x="271449" y="586606"/>
                </a:cubicBezTo>
                <a:lnTo>
                  <a:pt x="268078" y="586606"/>
                </a:lnTo>
                <a:cubicBezTo>
                  <a:pt x="263165" y="597663"/>
                  <a:pt x="251990" y="605451"/>
                  <a:pt x="239081" y="605451"/>
                </a:cubicBezTo>
                <a:lnTo>
                  <a:pt x="193226" y="605451"/>
                </a:lnTo>
                <a:cubicBezTo>
                  <a:pt x="180221" y="605451"/>
                  <a:pt x="169143" y="597663"/>
                  <a:pt x="164229" y="586606"/>
                </a:cubicBezTo>
                <a:lnTo>
                  <a:pt x="160761" y="586606"/>
                </a:lnTo>
                <a:cubicBezTo>
                  <a:pt x="152091" y="586606"/>
                  <a:pt x="145059" y="579491"/>
                  <a:pt x="145059" y="570837"/>
                </a:cubicBezTo>
                <a:cubicBezTo>
                  <a:pt x="145059" y="564395"/>
                  <a:pt x="148912" y="558914"/>
                  <a:pt x="154403" y="556511"/>
                </a:cubicBezTo>
                <a:cubicBezTo>
                  <a:pt x="148912" y="554011"/>
                  <a:pt x="145059" y="548530"/>
                  <a:pt x="145059" y="542184"/>
                </a:cubicBezTo>
                <a:cubicBezTo>
                  <a:pt x="145059" y="535742"/>
                  <a:pt x="148912" y="530262"/>
                  <a:pt x="154403" y="527762"/>
                </a:cubicBezTo>
                <a:cubicBezTo>
                  <a:pt x="148912" y="525358"/>
                  <a:pt x="145059" y="519877"/>
                  <a:pt x="145059" y="513435"/>
                </a:cubicBezTo>
                <a:cubicBezTo>
                  <a:pt x="145059" y="507089"/>
                  <a:pt x="148912" y="501513"/>
                  <a:pt x="154403" y="499109"/>
                </a:cubicBezTo>
                <a:close/>
                <a:moveTo>
                  <a:pt x="396249" y="337144"/>
                </a:moveTo>
                <a:lnTo>
                  <a:pt x="426219" y="354378"/>
                </a:lnTo>
                <a:cubicBezTo>
                  <a:pt x="432000" y="357748"/>
                  <a:pt x="434024" y="365258"/>
                  <a:pt x="430651" y="371035"/>
                </a:cubicBezTo>
                <a:cubicBezTo>
                  <a:pt x="428435" y="374886"/>
                  <a:pt x="424291" y="377101"/>
                  <a:pt x="420148" y="377101"/>
                </a:cubicBezTo>
                <a:cubicBezTo>
                  <a:pt x="418028" y="377101"/>
                  <a:pt x="416004" y="376620"/>
                  <a:pt x="414077" y="375464"/>
                </a:cubicBezTo>
                <a:lnTo>
                  <a:pt x="384107" y="358133"/>
                </a:lnTo>
                <a:cubicBezTo>
                  <a:pt x="378229" y="354860"/>
                  <a:pt x="376302" y="347350"/>
                  <a:pt x="379578" y="341573"/>
                </a:cubicBezTo>
                <a:cubicBezTo>
                  <a:pt x="382951" y="335796"/>
                  <a:pt x="390371" y="333774"/>
                  <a:pt x="396249" y="337144"/>
                </a:cubicBezTo>
                <a:close/>
                <a:moveTo>
                  <a:pt x="36058" y="337144"/>
                </a:moveTo>
                <a:cubicBezTo>
                  <a:pt x="41839" y="333774"/>
                  <a:pt x="49356" y="335796"/>
                  <a:pt x="52729" y="341573"/>
                </a:cubicBezTo>
                <a:cubicBezTo>
                  <a:pt x="56005" y="347350"/>
                  <a:pt x="54078" y="354860"/>
                  <a:pt x="48200" y="358133"/>
                </a:cubicBezTo>
                <a:lnTo>
                  <a:pt x="18230" y="375464"/>
                </a:lnTo>
                <a:cubicBezTo>
                  <a:pt x="16303" y="376620"/>
                  <a:pt x="14183" y="377101"/>
                  <a:pt x="12159" y="377101"/>
                </a:cubicBezTo>
                <a:cubicBezTo>
                  <a:pt x="7919" y="377101"/>
                  <a:pt x="3872" y="374886"/>
                  <a:pt x="1656" y="371035"/>
                </a:cubicBezTo>
                <a:cubicBezTo>
                  <a:pt x="-1717" y="365258"/>
                  <a:pt x="210" y="357748"/>
                  <a:pt x="6088" y="354378"/>
                </a:cubicBezTo>
                <a:close/>
                <a:moveTo>
                  <a:pt x="18230" y="119232"/>
                </a:moveTo>
                <a:lnTo>
                  <a:pt x="48200" y="136535"/>
                </a:lnTo>
                <a:cubicBezTo>
                  <a:pt x="54078" y="139804"/>
                  <a:pt x="56005" y="147301"/>
                  <a:pt x="52729" y="153069"/>
                </a:cubicBezTo>
                <a:cubicBezTo>
                  <a:pt x="50416" y="156914"/>
                  <a:pt x="46369" y="159125"/>
                  <a:pt x="42129" y="159125"/>
                </a:cubicBezTo>
                <a:cubicBezTo>
                  <a:pt x="40105" y="159125"/>
                  <a:pt x="37985" y="158644"/>
                  <a:pt x="36058" y="157491"/>
                </a:cubicBezTo>
                <a:lnTo>
                  <a:pt x="6088" y="140188"/>
                </a:lnTo>
                <a:cubicBezTo>
                  <a:pt x="210" y="136920"/>
                  <a:pt x="-1717" y="129422"/>
                  <a:pt x="1656" y="123654"/>
                </a:cubicBezTo>
                <a:cubicBezTo>
                  <a:pt x="4932" y="117887"/>
                  <a:pt x="12448" y="115868"/>
                  <a:pt x="18230" y="119232"/>
                </a:cubicBezTo>
                <a:close/>
                <a:moveTo>
                  <a:pt x="414077" y="119232"/>
                </a:moveTo>
                <a:cubicBezTo>
                  <a:pt x="419859" y="115868"/>
                  <a:pt x="427279" y="117887"/>
                  <a:pt x="430651" y="123654"/>
                </a:cubicBezTo>
                <a:cubicBezTo>
                  <a:pt x="434024" y="129422"/>
                  <a:pt x="432097" y="136920"/>
                  <a:pt x="426219" y="140188"/>
                </a:cubicBezTo>
                <a:lnTo>
                  <a:pt x="396249" y="157491"/>
                </a:lnTo>
                <a:cubicBezTo>
                  <a:pt x="394322" y="158644"/>
                  <a:pt x="392202" y="159125"/>
                  <a:pt x="390178" y="159125"/>
                </a:cubicBezTo>
                <a:cubicBezTo>
                  <a:pt x="385938" y="159125"/>
                  <a:pt x="381891" y="156914"/>
                  <a:pt x="379578" y="153069"/>
                </a:cubicBezTo>
                <a:cubicBezTo>
                  <a:pt x="376302" y="147301"/>
                  <a:pt x="378229" y="139804"/>
                  <a:pt x="384107" y="136535"/>
                </a:cubicBezTo>
                <a:close/>
                <a:moveTo>
                  <a:pt x="216153" y="94416"/>
                </a:moveTo>
                <a:cubicBezTo>
                  <a:pt x="302151" y="94416"/>
                  <a:pt x="372067" y="164332"/>
                  <a:pt x="372067" y="250212"/>
                </a:cubicBezTo>
                <a:cubicBezTo>
                  <a:pt x="372067" y="288777"/>
                  <a:pt x="353384" y="325899"/>
                  <a:pt x="335376" y="361866"/>
                </a:cubicBezTo>
                <a:cubicBezTo>
                  <a:pt x="317849" y="396680"/>
                  <a:pt x="301285" y="429667"/>
                  <a:pt x="301285" y="462269"/>
                </a:cubicBezTo>
                <a:cubicBezTo>
                  <a:pt x="301285" y="470155"/>
                  <a:pt x="294832" y="476598"/>
                  <a:pt x="286935" y="476598"/>
                </a:cubicBezTo>
                <a:lnTo>
                  <a:pt x="284046" y="476598"/>
                </a:lnTo>
                <a:lnTo>
                  <a:pt x="148163" y="476598"/>
                </a:lnTo>
                <a:lnTo>
                  <a:pt x="145371" y="476598"/>
                </a:lnTo>
                <a:cubicBezTo>
                  <a:pt x="137377" y="476598"/>
                  <a:pt x="131021" y="470155"/>
                  <a:pt x="131021" y="462269"/>
                </a:cubicBezTo>
                <a:cubicBezTo>
                  <a:pt x="131021" y="431013"/>
                  <a:pt x="114650" y="398219"/>
                  <a:pt x="97316" y="363501"/>
                </a:cubicBezTo>
                <a:cubicBezTo>
                  <a:pt x="79018" y="326860"/>
                  <a:pt x="60239" y="289065"/>
                  <a:pt x="60239" y="250212"/>
                </a:cubicBezTo>
                <a:cubicBezTo>
                  <a:pt x="60239" y="164332"/>
                  <a:pt x="130155" y="94416"/>
                  <a:pt x="216153" y="94416"/>
                </a:cubicBezTo>
                <a:close/>
                <a:moveTo>
                  <a:pt x="216154" y="0"/>
                </a:moveTo>
                <a:cubicBezTo>
                  <a:pt x="222877" y="0"/>
                  <a:pt x="228256" y="5385"/>
                  <a:pt x="228256" y="12117"/>
                </a:cubicBezTo>
                <a:lnTo>
                  <a:pt x="228256" y="46735"/>
                </a:lnTo>
                <a:cubicBezTo>
                  <a:pt x="228256" y="53371"/>
                  <a:pt x="222877" y="58852"/>
                  <a:pt x="216154" y="58852"/>
                </a:cubicBezTo>
                <a:cubicBezTo>
                  <a:pt x="209431" y="58852"/>
                  <a:pt x="204052" y="53371"/>
                  <a:pt x="204052" y="46735"/>
                </a:cubicBezTo>
                <a:lnTo>
                  <a:pt x="204052" y="12117"/>
                </a:lnTo>
                <a:cubicBezTo>
                  <a:pt x="204052" y="5385"/>
                  <a:pt x="209431" y="0"/>
                  <a:pt x="216154"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Light" panose="020B0502040204020203" pitchFamily="34" charset="-122"/>
              <a:ea typeface="微软雅黑 Light" panose="020B0502040204020203" pitchFamily="34" charset="-122"/>
            </a:endParaRPr>
          </a:p>
        </p:txBody>
      </p:sp>
      <p:sp>
        <p:nvSpPr>
          <p:cNvPr id="35" name="business-bars-graphic_70650"/>
          <p:cNvSpPr>
            <a:spLocks noChangeAspect="1"/>
          </p:cNvSpPr>
          <p:nvPr>
            <p:custDataLst>
              <p:tags r:id="rId7"/>
            </p:custDataLst>
          </p:nvPr>
        </p:nvSpPr>
        <p:spPr bwMode="auto">
          <a:xfrm>
            <a:off x="4232724" y="3077369"/>
            <a:ext cx="302193" cy="351353"/>
          </a:xfrm>
          <a:custGeom>
            <a:avLst/>
            <a:gdLst>
              <a:gd name="T0" fmla="*/ 4142 w 5720"/>
              <a:gd name="T1" fmla="*/ 1476 h 6660"/>
              <a:gd name="T2" fmla="*/ 4753 w 5720"/>
              <a:gd name="T3" fmla="*/ 1195 h 6660"/>
              <a:gd name="T4" fmla="*/ 4177 w 5720"/>
              <a:gd name="T5" fmla="*/ 1044 h 6660"/>
              <a:gd name="T6" fmla="*/ 3935 w 5720"/>
              <a:gd name="T7" fmla="*/ 1135 h 6660"/>
              <a:gd name="T8" fmla="*/ 2861 w 5720"/>
              <a:gd name="T9" fmla="*/ 1062 h 6660"/>
              <a:gd name="T10" fmla="*/ 1617 w 5720"/>
              <a:gd name="T11" fmla="*/ 1094 h 6660"/>
              <a:gd name="T12" fmla="*/ 967 w 5720"/>
              <a:gd name="T13" fmla="*/ 852 h 6660"/>
              <a:gd name="T14" fmla="*/ 1176 w 5720"/>
              <a:gd name="T15" fmla="*/ 1287 h 6660"/>
              <a:gd name="T16" fmla="*/ 1210 w 5720"/>
              <a:gd name="T17" fmla="*/ 1311 h 6660"/>
              <a:gd name="T18" fmla="*/ 1488 w 5720"/>
              <a:gd name="T19" fmla="*/ 1476 h 6660"/>
              <a:gd name="T20" fmla="*/ 0 w 5720"/>
              <a:gd name="T21" fmla="*/ 1676 h 6660"/>
              <a:gd name="T22" fmla="*/ 200 w 5720"/>
              <a:gd name="T23" fmla="*/ 3544 h 6660"/>
              <a:gd name="T24" fmla="*/ 403 w 5720"/>
              <a:gd name="T25" fmla="*/ 6460 h 6660"/>
              <a:gd name="T26" fmla="*/ 5116 w 5720"/>
              <a:gd name="T27" fmla="*/ 6660 h 6660"/>
              <a:gd name="T28" fmla="*/ 5316 w 5720"/>
              <a:gd name="T29" fmla="*/ 3544 h 6660"/>
              <a:gd name="T30" fmla="*/ 5720 w 5720"/>
              <a:gd name="T31" fmla="*/ 3344 h 6660"/>
              <a:gd name="T32" fmla="*/ 5520 w 5720"/>
              <a:gd name="T33" fmla="*/ 1476 h 6660"/>
              <a:gd name="T34" fmla="*/ 3558 w 5720"/>
              <a:gd name="T35" fmla="*/ 742 h 6660"/>
              <a:gd name="T36" fmla="*/ 3535 w 5720"/>
              <a:gd name="T37" fmla="*/ 733 h 6660"/>
              <a:gd name="T38" fmla="*/ 2674 w 5720"/>
              <a:gd name="T39" fmla="*/ 1476 h 6660"/>
              <a:gd name="T40" fmla="*/ 2129 w 5720"/>
              <a:gd name="T41" fmla="*/ 699 h 6660"/>
              <a:gd name="T42" fmla="*/ 3480 w 5720"/>
              <a:gd name="T43" fmla="*/ 6260 h 6660"/>
              <a:gd name="T44" fmla="*/ 3280 w 5720"/>
              <a:gd name="T45" fmla="*/ 3733 h 6660"/>
              <a:gd name="T46" fmla="*/ 2240 w 5720"/>
              <a:gd name="T47" fmla="*/ 3933 h 6660"/>
              <a:gd name="T48" fmla="*/ 803 w 5720"/>
              <a:gd name="T49" fmla="*/ 6260 h 6660"/>
              <a:gd name="T50" fmla="*/ 4916 w 5720"/>
              <a:gd name="T51" fmla="*/ 3544 h 6660"/>
              <a:gd name="T52" fmla="*/ 5320 w 5720"/>
              <a:gd name="T53" fmla="*/ 3144 h 6660"/>
              <a:gd name="T54" fmla="*/ 603 w 5720"/>
              <a:gd name="T55" fmla="*/ 3144 h 6660"/>
              <a:gd name="T56" fmla="*/ 400 w 5720"/>
              <a:gd name="T57" fmla="*/ 1876 h 6660"/>
              <a:gd name="T58" fmla="*/ 2240 w 5720"/>
              <a:gd name="T59" fmla="*/ 2730 h 6660"/>
              <a:gd name="T60" fmla="*/ 3280 w 5720"/>
              <a:gd name="T61" fmla="*/ 2930 h 6660"/>
              <a:gd name="T62" fmla="*/ 3480 w 5720"/>
              <a:gd name="T63" fmla="*/ 1876 h 6660"/>
              <a:gd name="T64" fmla="*/ 5320 w 5720"/>
              <a:gd name="T65" fmla="*/ 3144 h 6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0" h="6660">
                <a:moveTo>
                  <a:pt x="5520" y="1476"/>
                </a:moveTo>
                <a:lnTo>
                  <a:pt x="4142" y="1476"/>
                </a:lnTo>
                <a:cubicBezTo>
                  <a:pt x="4263" y="1432"/>
                  <a:pt x="4426" y="1384"/>
                  <a:pt x="4546" y="1388"/>
                </a:cubicBezTo>
                <a:cubicBezTo>
                  <a:pt x="4657" y="1392"/>
                  <a:pt x="4749" y="1305"/>
                  <a:pt x="4753" y="1195"/>
                </a:cubicBezTo>
                <a:cubicBezTo>
                  <a:pt x="4757" y="1085"/>
                  <a:pt x="4670" y="992"/>
                  <a:pt x="4560" y="988"/>
                </a:cubicBezTo>
                <a:cubicBezTo>
                  <a:pt x="4435" y="984"/>
                  <a:pt x="4298" y="1010"/>
                  <a:pt x="4177" y="1044"/>
                </a:cubicBezTo>
                <a:cubicBezTo>
                  <a:pt x="4169" y="1046"/>
                  <a:pt x="4159" y="1049"/>
                  <a:pt x="4149" y="1052"/>
                </a:cubicBezTo>
                <a:cubicBezTo>
                  <a:pt x="4128" y="1056"/>
                  <a:pt x="4020" y="1088"/>
                  <a:pt x="3935" y="1135"/>
                </a:cubicBezTo>
                <a:cubicBezTo>
                  <a:pt x="3985" y="866"/>
                  <a:pt x="3920" y="704"/>
                  <a:pt x="3920" y="704"/>
                </a:cubicBezTo>
                <a:cubicBezTo>
                  <a:pt x="3643" y="0"/>
                  <a:pt x="3057" y="719"/>
                  <a:pt x="2861" y="1062"/>
                </a:cubicBezTo>
                <a:cubicBezTo>
                  <a:pt x="2665" y="687"/>
                  <a:pt x="2264" y="112"/>
                  <a:pt x="1772" y="453"/>
                </a:cubicBezTo>
                <a:cubicBezTo>
                  <a:pt x="1503" y="629"/>
                  <a:pt x="1506" y="867"/>
                  <a:pt x="1617" y="1094"/>
                </a:cubicBezTo>
                <a:cubicBezTo>
                  <a:pt x="1507" y="1036"/>
                  <a:pt x="1367" y="939"/>
                  <a:pt x="1249" y="835"/>
                </a:cubicBezTo>
                <a:cubicBezTo>
                  <a:pt x="1166" y="762"/>
                  <a:pt x="1040" y="770"/>
                  <a:pt x="967" y="852"/>
                </a:cubicBezTo>
                <a:cubicBezTo>
                  <a:pt x="893" y="935"/>
                  <a:pt x="901" y="1062"/>
                  <a:pt x="984" y="1135"/>
                </a:cubicBezTo>
                <a:cubicBezTo>
                  <a:pt x="988" y="1138"/>
                  <a:pt x="1066" y="1207"/>
                  <a:pt x="1176" y="1287"/>
                </a:cubicBezTo>
                <a:cubicBezTo>
                  <a:pt x="1176" y="1287"/>
                  <a:pt x="1176" y="1287"/>
                  <a:pt x="1177" y="1287"/>
                </a:cubicBezTo>
                <a:cubicBezTo>
                  <a:pt x="1187" y="1295"/>
                  <a:pt x="1198" y="1303"/>
                  <a:pt x="1210" y="1311"/>
                </a:cubicBezTo>
                <a:cubicBezTo>
                  <a:pt x="1224" y="1321"/>
                  <a:pt x="1239" y="1331"/>
                  <a:pt x="1253" y="1341"/>
                </a:cubicBezTo>
                <a:cubicBezTo>
                  <a:pt x="1338" y="1398"/>
                  <a:pt x="1416" y="1443"/>
                  <a:pt x="1488" y="1476"/>
                </a:cubicBezTo>
                <a:lnTo>
                  <a:pt x="200" y="1476"/>
                </a:lnTo>
                <a:cubicBezTo>
                  <a:pt x="89" y="1476"/>
                  <a:pt x="0" y="1566"/>
                  <a:pt x="0" y="1676"/>
                </a:cubicBezTo>
                <a:lnTo>
                  <a:pt x="0" y="3344"/>
                </a:lnTo>
                <a:cubicBezTo>
                  <a:pt x="0" y="3455"/>
                  <a:pt x="89" y="3544"/>
                  <a:pt x="200" y="3544"/>
                </a:cubicBezTo>
                <a:lnTo>
                  <a:pt x="403" y="3544"/>
                </a:lnTo>
                <a:lnTo>
                  <a:pt x="403" y="6460"/>
                </a:lnTo>
                <a:cubicBezTo>
                  <a:pt x="403" y="6571"/>
                  <a:pt x="493" y="6660"/>
                  <a:pt x="603" y="6660"/>
                </a:cubicBezTo>
                <a:lnTo>
                  <a:pt x="5116" y="6660"/>
                </a:lnTo>
                <a:cubicBezTo>
                  <a:pt x="5227" y="6660"/>
                  <a:pt x="5316" y="6571"/>
                  <a:pt x="5316" y="6460"/>
                </a:cubicBezTo>
                <a:lnTo>
                  <a:pt x="5316" y="3544"/>
                </a:lnTo>
                <a:lnTo>
                  <a:pt x="5520" y="3544"/>
                </a:lnTo>
                <a:cubicBezTo>
                  <a:pt x="5630" y="3544"/>
                  <a:pt x="5720" y="3455"/>
                  <a:pt x="5720" y="3344"/>
                </a:cubicBezTo>
                <a:lnTo>
                  <a:pt x="5720" y="1676"/>
                </a:lnTo>
                <a:cubicBezTo>
                  <a:pt x="5720" y="1566"/>
                  <a:pt x="5630" y="1476"/>
                  <a:pt x="5520" y="1476"/>
                </a:cubicBezTo>
                <a:close/>
                <a:moveTo>
                  <a:pt x="3535" y="733"/>
                </a:moveTo>
                <a:cubicBezTo>
                  <a:pt x="3545" y="729"/>
                  <a:pt x="3553" y="736"/>
                  <a:pt x="3558" y="742"/>
                </a:cubicBezTo>
                <a:cubicBezTo>
                  <a:pt x="3631" y="836"/>
                  <a:pt x="3236" y="1522"/>
                  <a:pt x="3046" y="1436"/>
                </a:cubicBezTo>
                <a:cubicBezTo>
                  <a:pt x="2997" y="1341"/>
                  <a:pt x="3421" y="777"/>
                  <a:pt x="3535" y="733"/>
                </a:cubicBezTo>
                <a:close/>
                <a:moveTo>
                  <a:pt x="2129" y="699"/>
                </a:moveTo>
                <a:cubicBezTo>
                  <a:pt x="2404" y="776"/>
                  <a:pt x="2594" y="1244"/>
                  <a:pt x="2674" y="1476"/>
                </a:cubicBezTo>
                <a:lnTo>
                  <a:pt x="2442" y="1476"/>
                </a:lnTo>
                <a:cubicBezTo>
                  <a:pt x="2175" y="1209"/>
                  <a:pt x="1610" y="552"/>
                  <a:pt x="2129" y="699"/>
                </a:cubicBezTo>
                <a:close/>
                <a:moveTo>
                  <a:pt x="4916" y="6260"/>
                </a:moveTo>
                <a:lnTo>
                  <a:pt x="3480" y="6260"/>
                </a:lnTo>
                <a:lnTo>
                  <a:pt x="3480" y="3933"/>
                </a:lnTo>
                <a:cubicBezTo>
                  <a:pt x="3480" y="3822"/>
                  <a:pt x="3390" y="3733"/>
                  <a:pt x="3280" y="3733"/>
                </a:cubicBezTo>
                <a:lnTo>
                  <a:pt x="2440" y="3733"/>
                </a:lnTo>
                <a:cubicBezTo>
                  <a:pt x="2329" y="3733"/>
                  <a:pt x="2240" y="3822"/>
                  <a:pt x="2240" y="3933"/>
                </a:cubicBezTo>
                <a:lnTo>
                  <a:pt x="2240" y="6260"/>
                </a:lnTo>
                <a:lnTo>
                  <a:pt x="803" y="6260"/>
                </a:lnTo>
                <a:lnTo>
                  <a:pt x="803" y="3544"/>
                </a:lnTo>
                <a:lnTo>
                  <a:pt x="4916" y="3544"/>
                </a:lnTo>
                <a:lnTo>
                  <a:pt x="4916" y="6260"/>
                </a:lnTo>
                <a:close/>
                <a:moveTo>
                  <a:pt x="5320" y="3144"/>
                </a:moveTo>
                <a:lnTo>
                  <a:pt x="5116" y="3144"/>
                </a:lnTo>
                <a:lnTo>
                  <a:pt x="603" y="3144"/>
                </a:lnTo>
                <a:lnTo>
                  <a:pt x="400" y="3144"/>
                </a:lnTo>
                <a:lnTo>
                  <a:pt x="400" y="1876"/>
                </a:lnTo>
                <a:lnTo>
                  <a:pt x="2240" y="1876"/>
                </a:lnTo>
                <a:lnTo>
                  <a:pt x="2240" y="2730"/>
                </a:lnTo>
                <a:cubicBezTo>
                  <a:pt x="2240" y="2841"/>
                  <a:pt x="2329" y="2930"/>
                  <a:pt x="2440" y="2930"/>
                </a:cubicBezTo>
                <a:lnTo>
                  <a:pt x="3280" y="2930"/>
                </a:lnTo>
                <a:cubicBezTo>
                  <a:pt x="3390" y="2930"/>
                  <a:pt x="3480" y="2841"/>
                  <a:pt x="3480" y="2730"/>
                </a:cubicBezTo>
                <a:lnTo>
                  <a:pt x="3480" y="1876"/>
                </a:lnTo>
                <a:lnTo>
                  <a:pt x="5320" y="1876"/>
                </a:lnTo>
                <a:lnTo>
                  <a:pt x="5320" y="3144"/>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Light" panose="020B0502040204020203" pitchFamily="34" charset="-122"/>
              <a:ea typeface="微软雅黑 Light" panose="020B0502040204020203" pitchFamily="34" charset="-122"/>
            </a:endParaRPr>
          </a:p>
        </p:txBody>
      </p:sp>
      <p:sp>
        <p:nvSpPr>
          <p:cNvPr id="36" name="business-bars-graphic_70650"/>
          <p:cNvSpPr>
            <a:spLocks noChangeAspect="1"/>
          </p:cNvSpPr>
          <p:nvPr>
            <p:custDataLst>
              <p:tags r:id="rId8"/>
            </p:custDataLst>
          </p:nvPr>
        </p:nvSpPr>
        <p:spPr bwMode="auto">
          <a:xfrm>
            <a:off x="869216" y="1380598"/>
            <a:ext cx="351353" cy="322855"/>
          </a:xfrm>
          <a:custGeom>
            <a:avLst/>
            <a:gdLst>
              <a:gd name="connsiteX0" fmla="*/ 366665 w 604675"/>
              <a:gd name="connsiteY0" fmla="*/ 388199 h 555632"/>
              <a:gd name="connsiteX1" fmla="*/ 366665 w 604675"/>
              <a:gd name="connsiteY1" fmla="*/ 481413 h 555632"/>
              <a:gd name="connsiteX2" fmla="*/ 426977 w 604675"/>
              <a:gd name="connsiteY2" fmla="*/ 481413 h 555632"/>
              <a:gd name="connsiteX3" fmla="*/ 426977 w 604675"/>
              <a:gd name="connsiteY3" fmla="*/ 388199 h 555632"/>
              <a:gd name="connsiteX4" fmla="*/ 189710 w 604675"/>
              <a:gd name="connsiteY4" fmla="*/ 388199 h 555632"/>
              <a:gd name="connsiteX5" fmla="*/ 189710 w 604675"/>
              <a:gd name="connsiteY5" fmla="*/ 481413 h 555632"/>
              <a:gd name="connsiteX6" fmla="*/ 250022 w 604675"/>
              <a:gd name="connsiteY6" fmla="*/ 481413 h 555632"/>
              <a:gd name="connsiteX7" fmla="*/ 250022 w 604675"/>
              <a:gd name="connsiteY7" fmla="*/ 388199 h 555632"/>
              <a:gd name="connsiteX8" fmla="*/ 366665 w 604675"/>
              <a:gd name="connsiteY8" fmla="*/ 291853 h 555632"/>
              <a:gd name="connsiteX9" fmla="*/ 366665 w 604675"/>
              <a:gd name="connsiteY9" fmla="*/ 385067 h 555632"/>
              <a:gd name="connsiteX10" fmla="*/ 426977 w 604675"/>
              <a:gd name="connsiteY10" fmla="*/ 385067 h 555632"/>
              <a:gd name="connsiteX11" fmla="*/ 426977 w 604675"/>
              <a:gd name="connsiteY11" fmla="*/ 291853 h 555632"/>
              <a:gd name="connsiteX12" fmla="*/ 189710 w 604675"/>
              <a:gd name="connsiteY12" fmla="*/ 291853 h 555632"/>
              <a:gd name="connsiteX13" fmla="*/ 189710 w 604675"/>
              <a:gd name="connsiteY13" fmla="*/ 385067 h 555632"/>
              <a:gd name="connsiteX14" fmla="*/ 250022 w 604675"/>
              <a:gd name="connsiteY14" fmla="*/ 385067 h 555632"/>
              <a:gd name="connsiteX15" fmla="*/ 250022 w 604675"/>
              <a:gd name="connsiteY15" fmla="*/ 291853 h 555632"/>
              <a:gd name="connsiteX16" fmla="*/ 257380 w 604675"/>
              <a:gd name="connsiteY16" fmla="*/ 53277 h 555632"/>
              <a:gd name="connsiteX17" fmla="*/ 359428 w 604675"/>
              <a:gd name="connsiteY17" fmla="*/ 53277 h 555632"/>
              <a:gd name="connsiteX18" fmla="*/ 366665 w 604675"/>
              <a:gd name="connsiteY18" fmla="*/ 60503 h 555632"/>
              <a:gd name="connsiteX19" fmla="*/ 366665 w 604675"/>
              <a:gd name="connsiteY19" fmla="*/ 96030 h 555632"/>
              <a:gd name="connsiteX20" fmla="*/ 557612 w 604675"/>
              <a:gd name="connsiteY20" fmla="*/ 96030 h 555632"/>
              <a:gd name="connsiteX21" fmla="*/ 559301 w 604675"/>
              <a:gd name="connsiteY21" fmla="*/ 97596 h 555632"/>
              <a:gd name="connsiteX22" fmla="*/ 557612 w 604675"/>
              <a:gd name="connsiteY22" fmla="*/ 99162 h 555632"/>
              <a:gd name="connsiteX23" fmla="*/ 366665 w 604675"/>
              <a:gd name="connsiteY23" fmla="*/ 99162 h 555632"/>
              <a:gd name="connsiteX24" fmla="*/ 366665 w 604675"/>
              <a:gd name="connsiteY24" fmla="*/ 192376 h 555632"/>
              <a:gd name="connsiteX25" fmla="*/ 557612 w 604675"/>
              <a:gd name="connsiteY25" fmla="*/ 192376 h 555632"/>
              <a:gd name="connsiteX26" fmla="*/ 559301 w 604675"/>
              <a:gd name="connsiteY26" fmla="*/ 193942 h 555632"/>
              <a:gd name="connsiteX27" fmla="*/ 557612 w 604675"/>
              <a:gd name="connsiteY27" fmla="*/ 195507 h 555632"/>
              <a:gd name="connsiteX28" fmla="*/ 366665 w 604675"/>
              <a:gd name="connsiteY28" fmla="*/ 195507 h 555632"/>
              <a:gd name="connsiteX29" fmla="*/ 366665 w 604675"/>
              <a:gd name="connsiteY29" fmla="*/ 288722 h 555632"/>
              <a:gd name="connsiteX30" fmla="*/ 426977 w 604675"/>
              <a:gd name="connsiteY30" fmla="*/ 288722 h 555632"/>
              <a:gd name="connsiteX31" fmla="*/ 426977 w 604675"/>
              <a:gd name="connsiteY31" fmla="*/ 237177 h 555632"/>
              <a:gd name="connsiteX32" fmla="*/ 434214 w 604675"/>
              <a:gd name="connsiteY32" fmla="*/ 229830 h 555632"/>
              <a:gd name="connsiteX33" fmla="*/ 536262 w 604675"/>
              <a:gd name="connsiteY33" fmla="*/ 229830 h 555632"/>
              <a:gd name="connsiteX34" fmla="*/ 543620 w 604675"/>
              <a:gd name="connsiteY34" fmla="*/ 237177 h 555632"/>
              <a:gd name="connsiteX35" fmla="*/ 543620 w 604675"/>
              <a:gd name="connsiteY35" fmla="*/ 288722 h 555632"/>
              <a:gd name="connsiteX36" fmla="*/ 557612 w 604675"/>
              <a:gd name="connsiteY36" fmla="*/ 288722 h 555632"/>
              <a:gd name="connsiteX37" fmla="*/ 559301 w 604675"/>
              <a:gd name="connsiteY37" fmla="*/ 290287 h 555632"/>
              <a:gd name="connsiteX38" fmla="*/ 557612 w 604675"/>
              <a:gd name="connsiteY38" fmla="*/ 291853 h 555632"/>
              <a:gd name="connsiteX39" fmla="*/ 543620 w 604675"/>
              <a:gd name="connsiteY39" fmla="*/ 291853 h 555632"/>
              <a:gd name="connsiteX40" fmla="*/ 543620 w 604675"/>
              <a:gd name="connsiteY40" fmla="*/ 385067 h 555632"/>
              <a:gd name="connsiteX41" fmla="*/ 557612 w 604675"/>
              <a:gd name="connsiteY41" fmla="*/ 385067 h 555632"/>
              <a:gd name="connsiteX42" fmla="*/ 559301 w 604675"/>
              <a:gd name="connsiteY42" fmla="*/ 386633 h 555632"/>
              <a:gd name="connsiteX43" fmla="*/ 557612 w 604675"/>
              <a:gd name="connsiteY43" fmla="*/ 388199 h 555632"/>
              <a:gd name="connsiteX44" fmla="*/ 543620 w 604675"/>
              <a:gd name="connsiteY44" fmla="*/ 388199 h 555632"/>
              <a:gd name="connsiteX45" fmla="*/ 543620 w 604675"/>
              <a:gd name="connsiteY45" fmla="*/ 481413 h 555632"/>
              <a:gd name="connsiteX46" fmla="*/ 557612 w 604675"/>
              <a:gd name="connsiteY46" fmla="*/ 481413 h 555632"/>
              <a:gd name="connsiteX47" fmla="*/ 559301 w 604675"/>
              <a:gd name="connsiteY47" fmla="*/ 482979 h 555632"/>
              <a:gd name="connsiteX48" fmla="*/ 557612 w 604675"/>
              <a:gd name="connsiteY48" fmla="*/ 484544 h 555632"/>
              <a:gd name="connsiteX49" fmla="*/ 543620 w 604675"/>
              <a:gd name="connsiteY49" fmla="*/ 484544 h 555632"/>
              <a:gd name="connsiteX50" fmla="*/ 536262 w 604675"/>
              <a:gd name="connsiteY50" fmla="*/ 491770 h 555632"/>
              <a:gd name="connsiteX51" fmla="*/ 434214 w 604675"/>
              <a:gd name="connsiteY51" fmla="*/ 491770 h 555632"/>
              <a:gd name="connsiteX52" fmla="*/ 426977 w 604675"/>
              <a:gd name="connsiteY52" fmla="*/ 484544 h 555632"/>
              <a:gd name="connsiteX53" fmla="*/ 366665 w 604675"/>
              <a:gd name="connsiteY53" fmla="*/ 484544 h 555632"/>
              <a:gd name="connsiteX54" fmla="*/ 359428 w 604675"/>
              <a:gd name="connsiteY54" fmla="*/ 491770 h 555632"/>
              <a:gd name="connsiteX55" fmla="*/ 257380 w 604675"/>
              <a:gd name="connsiteY55" fmla="*/ 491770 h 555632"/>
              <a:gd name="connsiteX56" fmla="*/ 250022 w 604675"/>
              <a:gd name="connsiteY56" fmla="*/ 484544 h 555632"/>
              <a:gd name="connsiteX57" fmla="*/ 189710 w 604675"/>
              <a:gd name="connsiteY57" fmla="*/ 484544 h 555632"/>
              <a:gd name="connsiteX58" fmla="*/ 182473 w 604675"/>
              <a:gd name="connsiteY58" fmla="*/ 491770 h 555632"/>
              <a:gd name="connsiteX59" fmla="*/ 80425 w 604675"/>
              <a:gd name="connsiteY59" fmla="*/ 491770 h 555632"/>
              <a:gd name="connsiteX60" fmla="*/ 73187 w 604675"/>
              <a:gd name="connsiteY60" fmla="*/ 484544 h 555632"/>
              <a:gd name="connsiteX61" fmla="*/ 47012 w 604675"/>
              <a:gd name="connsiteY61" fmla="*/ 484544 h 555632"/>
              <a:gd name="connsiteX62" fmla="*/ 45444 w 604675"/>
              <a:gd name="connsiteY62" fmla="*/ 482979 h 555632"/>
              <a:gd name="connsiteX63" fmla="*/ 47012 w 604675"/>
              <a:gd name="connsiteY63" fmla="*/ 481413 h 555632"/>
              <a:gd name="connsiteX64" fmla="*/ 73187 w 604675"/>
              <a:gd name="connsiteY64" fmla="*/ 481413 h 555632"/>
              <a:gd name="connsiteX65" fmla="*/ 73187 w 604675"/>
              <a:gd name="connsiteY65" fmla="*/ 388199 h 555632"/>
              <a:gd name="connsiteX66" fmla="*/ 47012 w 604675"/>
              <a:gd name="connsiteY66" fmla="*/ 388199 h 555632"/>
              <a:gd name="connsiteX67" fmla="*/ 45444 w 604675"/>
              <a:gd name="connsiteY67" fmla="*/ 386633 h 555632"/>
              <a:gd name="connsiteX68" fmla="*/ 47012 w 604675"/>
              <a:gd name="connsiteY68" fmla="*/ 385067 h 555632"/>
              <a:gd name="connsiteX69" fmla="*/ 73187 w 604675"/>
              <a:gd name="connsiteY69" fmla="*/ 385067 h 555632"/>
              <a:gd name="connsiteX70" fmla="*/ 73187 w 604675"/>
              <a:gd name="connsiteY70" fmla="*/ 291853 h 555632"/>
              <a:gd name="connsiteX71" fmla="*/ 47012 w 604675"/>
              <a:gd name="connsiteY71" fmla="*/ 291853 h 555632"/>
              <a:gd name="connsiteX72" fmla="*/ 45444 w 604675"/>
              <a:gd name="connsiteY72" fmla="*/ 290287 h 555632"/>
              <a:gd name="connsiteX73" fmla="*/ 47012 w 604675"/>
              <a:gd name="connsiteY73" fmla="*/ 288722 h 555632"/>
              <a:gd name="connsiteX74" fmla="*/ 73187 w 604675"/>
              <a:gd name="connsiteY74" fmla="*/ 288722 h 555632"/>
              <a:gd name="connsiteX75" fmla="*/ 73187 w 604675"/>
              <a:gd name="connsiteY75" fmla="*/ 237177 h 555632"/>
              <a:gd name="connsiteX76" fmla="*/ 80425 w 604675"/>
              <a:gd name="connsiteY76" fmla="*/ 229830 h 555632"/>
              <a:gd name="connsiteX77" fmla="*/ 182473 w 604675"/>
              <a:gd name="connsiteY77" fmla="*/ 229830 h 555632"/>
              <a:gd name="connsiteX78" fmla="*/ 189710 w 604675"/>
              <a:gd name="connsiteY78" fmla="*/ 237177 h 555632"/>
              <a:gd name="connsiteX79" fmla="*/ 189710 w 604675"/>
              <a:gd name="connsiteY79" fmla="*/ 288722 h 555632"/>
              <a:gd name="connsiteX80" fmla="*/ 250022 w 604675"/>
              <a:gd name="connsiteY80" fmla="*/ 288722 h 555632"/>
              <a:gd name="connsiteX81" fmla="*/ 250022 w 604675"/>
              <a:gd name="connsiteY81" fmla="*/ 195507 h 555632"/>
              <a:gd name="connsiteX82" fmla="*/ 47012 w 604675"/>
              <a:gd name="connsiteY82" fmla="*/ 195507 h 555632"/>
              <a:gd name="connsiteX83" fmla="*/ 45444 w 604675"/>
              <a:gd name="connsiteY83" fmla="*/ 193942 h 555632"/>
              <a:gd name="connsiteX84" fmla="*/ 47012 w 604675"/>
              <a:gd name="connsiteY84" fmla="*/ 192376 h 555632"/>
              <a:gd name="connsiteX85" fmla="*/ 250022 w 604675"/>
              <a:gd name="connsiteY85" fmla="*/ 192376 h 555632"/>
              <a:gd name="connsiteX86" fmla="*/ 250022 w 604675"/>
              <a:gd name="connsiteY86" fmla="*/ 99162 h 555632"/>
              <a:gd name="connsiteX87" fmla="*/ 47012 w 604675"/>
              <a:gd name="connsiteY87" fmla="*/ 99162 h 555632"/>
              <a:gd name="connsiteX88" fmla="*/ 45444 w 604675"/>
              <a:gd name="connsiteY88" fmla="*/ 97596 h 555632"/>
              <a:gd name="connsiteX89" fmla="*/ 47012 w 604675"/>
              <a:gd name="connsiteY89" fmla="*/ 96030 h 555632"/>
              <a:gd name="connsiteX90" fmla="*/ 250022 w 604675"/>
              <a:gd name="connsiteY90" fmla="*/ 96030 h 555632"/>
              <a:gd name="connsiteX91" fmla="*/ 250022 w 604675"/>
              <a:gd name="connsiteY91" fmla="*/ 60503 h 555632"/>
              <a:gd name="connsiteX92" fmla="*/ 257380 w 604675"/>
              <a:gd name="connsiteY92" fmla="*/ 53277 h 555632"/>
              <a:gd name="connsiteX93" fmla="*/ 16043 w 604675"/>
              <a:gd name="connsiteY93" fmla="*/ 0 h 555632"/>
              <a:gd name="connsiteX94" fmla="*/ 32206 w 604675"/>
              <a:gd name="connsiteY94" fmla="*/ 16020 h 555632"/>
              <a:gd name="connsiteX95" fmla="*/ 32206 w 604675"/>
              <a:gd name="connsiteY95" fmla="*/ 523593 h 555632"/>
              <a:gd name="connsiteX96" fmla="*/ 588632 w 604675"/>
              <a:gd name="connsiteY96" fmla="*/ 523593 h 555632"/>
              <a:gd name="connsiteX97" fmla="*/ 604675 w 604675"/>
              <a:gd name="connsiteY97" fmla="*/ 539612 h 555632"/>
              <a:gd name="connsiteX98" fmla="*/ 588632 w 604675"/>
              <a:gd name="connsiteY98" fmla="*/ 555632 h 555632"/>
              <a:gd name="connsiteX99" fmla="*/ 16043 w 604675"/>
              <a:gd name="connsiteY99" fmla="*/ 555632 h 555632"/>
              <a:gd name="connsiteX100" fmla="*/ 0 w 604675"/>
              <a:gd name="connsiteY100" fmla="*/ 539612 h 555632"/>
              <a:gd name="connsiteX101" fmla="*/ 0 w 604675"/>
              <a:gd name="connsiteY101" fmla="*/ 16020 h 555632"/>
              <a:gd name="connsiteX102" fmla="*/ 16043 w 604675"/>
              <a:gd name="connsiteY102" fmla="*/ 0 h 55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4675" h="555632">
                <a:moveTo>
                  <a:pt x="366665" y="388199"/>
                </a:moveTo>
                <a:lnTo>
                  <a:pt x="366665" y="481413"/>
                </a:lnTo>
                <a:lnTo>
                  <a:pt x="426977" y="481413"/>
                </a:lnTo>
                <a:lnTo>
                  <a:pt x="426977" y="388199"/>
                </a:lnTo>
                <a:close/>
                <a:moveTo>
                  <a:pt x="189710" y="388199"/>
                </a:moveTo>
                <a:lnTo>
                  <a:pt x="189710" y="481413"/>
                </a:lnTo>
                <a:lnTo>
                  <a:pt x="250022" y="481413"/>
                </a:lnTo>
                <a:lnTo>
                  <a:pt x="250022" y="388199"/>
                </a:lnTo>
                <a:close/>
                <a:moveTo>
                  <a:pt x="366665" y="291853"/>
                </a:moveTo>
                <a:lnTo>
                  <a:pt x="366665" y="385067"/>
                </a:lnTo>
                <a:lnTo>
                  <a:pt x="426977" y="385067"/>
                </a:lnTo>
                <a:lnTo>
                  <a:pt x="426977" y="291853"/>
                </a:lnTo>
                <a:close/>
                <a:moveTo>
                  <a:pt x="189710" y="291853"/>
                </a:moveTo>
                <a:lnTo>
                  <a:pt x="189710" y="385067"/>
                </a:lnTo>
                <a:lnTo>
                  <a:pt x="250022" y="385067"/>
                </a:lnTo>
                <a:lnTo>
                  <a:pt x="250022" y="291853"/>
                </a:lnTo>
                <a:close/>
                <a:moveTo>
                  <a:pt x="257380" y="53277"/>
                </a:moveTo>
                <a:lnTo>
                  <a:pt x="359428" y="53277"/>
                </a:lnTo>
                <a:cubicBezTo>
                  <a:pt x="363408" y="53277"/>
                  <a:pt x="366665" y="56529"/>
                  <a:pt x="366665" y="60503"/>
                </a:cubicBezTo>
                <a:lnTo>
                  <a:pt x="366665" y="96030"/>
                </a:lnTo>
                <a:lnTo>
                  <a:pt x="557612" y="96030"/>
                </a:lnTo>
                <a:cubicBezTo>
                  <a:pt x="558577" y="96030"/>
                  <a:pt x="559301" y="96753"/>
                  <a:pt x="559301" y="97596"/>
                </a:cubicBezTo>
                <a:cubicBezTo>
                  <a:pt x="559301" y="98439"/>
                  <a:pt x="558577" y="99162"/>
                  <a:pt x="557612" y="99162"/>
                </a:cubicBezTo>
                <a:lnTo>
                  <a:pt x="366665" y="99162"/>
                </a:lnTo>
                <a:lnTo>
                  <a:pt x="366665" y="192376"/>
                </a:lnTo>
                <a:lnTo>
                  <a:pt x="557612" y="192376"/>
                </a:lnTo>
                <a:cubicBezTo>
                  <a:pt x="558577" y="192376"/>
                  <a:pt x="559301" y="193099"/>
                  <a:pt x="559301" y="193942"/>
                </a:cubicBezTo>
                <a:cubicBezTo>
                  <a:pt x="559301" y="194785"/>
                  <a:pt x="558577" y="195507"/>
                  <a:pt x="557612" y="195507"/>
                </a:cubicBezTo>
                <a:lnTo>
                  <a:pt x="366665" y="195507"/>
                </a:lnTo>
                <a:lnTo>
                  <a:pt x="366665" y="288722"/>
                </a:lnTo>
                <a:lnTo>
                  <a:pt x="426977" y="288722"/>
                </a:lnTo>
                <a:lnTo>
                  <a:pt x="426977" y="237177"/>
                </a:lnTo>
                <a:cubicBezTo>
                  <a:pt x="426977" y="233082"/>
                  <a:pt x="430234" y="229830"/>
                  <a:pt x="434214" y="229830"/>
                </a:cubicBezTo>
                <a:lnTo>
                  <a:pt x="536262" y="229830"/>
                </a:lnTo>
                <a:cubicBezTo>
                  <a:pt x="540363" y="229830"/>
                  <a:pt x="543620" y="233082"/>
                  <a:pt x="543620" y="237177"/>
                </a:cubicBezTo>
                <a:lnTo>
                  <a:pt x="543620" y="288722"/>
                </a:lnTo>
                <a:lnTo>
                  <a:pt x="557612" y="288722"/>
                </a:lnTo>
                <a:cubicBezTo>
                  <a:pt x="558577" y="288722"/>
                  <a:pt x="559301" y="289444"/>
                  <a:pt x="559301" y="290287"/>
                </a:cubicBezTo>
                <a:cubicBezTo>
                  <a:pt x="559301" y="291130"/>
                  <a:pt x="558577" y="291853"/>
                  <a:pt x="557612" y="291853"/>
                </a:cubicBezTo>
                <a:lnTo>
                  <a:pt x="543620" y="291853"/>
                </a:lnTo>
                <a:lnTo>
                  <a:pt x="543620" y="385067"/>
                </a:lnTo>
                <a:lnTo>
                  <a:pt x="557612" y="385067"/>
                </a:lnTo>
                <a:cubicBezTo>
                  <a:pt x="558577" y="385067"/>
                  <a:pt x="559301" y="385790"/>
                  <a:pt x="559301" y="386633"/>
                </a:cubicBezTo>
                <a:cubicBezTo>
                  <a:pt x="559301" y="387476"/>
                  <a:pt x="558577" y="388199"/>
                  <a:pt x="557612" y="388199"/>
                </a:cubicBezTo>
                <a:lnTo>
                  <a:pt x="543620" y="388199"/>
                </a:lnTo>
                <a:lnTo>
                  <a:pt x="543620" y="481413"/>
                </a:lnTo>
                <a:lnTo>
                  <a:pt x="557612" y="481413"/>
                </a:lnTo>
                <a:cubicBezTo>
                  <a:pt x="558577" y="481413"/>
                  <a:pt x="559301" y="482136"/>
                  <a:pt x="559301" y="482979"/>
                </a:cubicBezTo>
                <a:cubicBezTo>
                  <a:pt x="559301" y="483822"/>
                  <a:pt x="558577" y="484544"/>
                  <a:pt x="557612" y="484544"/>
                </a:cubicBezTo>
                <a:lnTo>
                  <a:pt x="543620" y="484544"/>
                </a:lnTo>
                <a:cubicBezTo>
                  <a:pt x="543499" y="488518"/>
                  <a:pt x="540243" y="491770"/>
                  <a:pt x="536262" y="491770"/>
                </a:cubicBezTo>
                <a:lnTo>
                  <a:pt x="434214" y="491770"/>
                </a:lnTo>
                <a:cubicBezTo>
                  <a:pt x="430234" y="491770"/>
                  <a:pt x="426977" y="488518"/>
                  <a:pt x="426977" y="484544"/>
                </a:cubicBezTo>
                <a:lnTo>
                  <a:pt x="366665" y="484544"/>
                </a:lnTo>
                <a:cubicBezTo>
                  <a:pt x="366665" y="488518"/>
                  <a:pt x="363408" y="491770"/>
                  <a:pt x="359428" y="491770"/>
                </a:cubicBezTo>
                <a:lnTo>
                  <a:pt x="257380" y="491770"/>
                </a:lnTo>
                <a:cubicBezTo>
                  <a:pt x="253399" y="491770"/>
                  <a:pt x="250142" y="488518"/>
                  <a:pt x="250022" y="484544"/>
                </a:cubicBezTo>
                <a:lnTo>
                  <a:pt x="189710" y="484544"/>
                </a:lnTo>
                <a:cubicBezTo>
                  <a:pt x="189710" y="488518"/>
                  <a:pt x="186453" y="491770"/>
                  <a:pt x="182473" y="491770"/>
                </a:cubicBezTo>
                <a:lnTo>
                  <a:pt x="80425" y="491770"/>
                </a:lnTo>
                <a:cubicBezTo>
                  <a:pt x="76444" y="491770"/>
                  <a:pt x="73187" y="488518"/>
                  <a:pt x="73187" y="484544"/>
                </a:cubicBezTo>
                <a:lnTo>
                  <a:pt x="47012" y="484544"/>
                </a:lnTo>
                <a:cubicBezTo>
                  <a:pt x="46168" y="484544"/>
                  <a:pt x="45444" y="483822"/>
                  <a:pt x="45444" y="482979"/>
                </a:cubicBezTo>
                <a:cubicBezTo>
                  <a:pt x="45444" y="482136"/>
                  <a:pt x="46168" y="481413"/>
                  <a:pt x="47012" y="481413"/>
                </a:cubicBezTo>
                <a:lnTo>
                  <a:pt x="73187" y="481413"/>
                </a:lnTo>
                <a:lnTo>
                  <a:pt x="73187" y="388199"/>
                </a:lnTo>
                <a:lnTo>
                  <a:pt x="47012" y="388199"/>
                </a:lnTo>
                <a:cubicBezTo>
                  <a:pt x="46168" y="388199"/>
                  <a:pt x="45444" y="387476"/>
                  <a:pt x="45444" y="386633"/>
                </a:cubicBezTo>
                <a:cubicBezTo>
                  <a:pt x="45444" y="385790"/>
                  <a:pt x="46168" y="385067"/>
                  <a:pt x="47012" y="385067"/>
                </a:cubicBezTo>
                <a:lnTo>
                  <a:pt x="73187" y="385067"/>
                </a:lnTo>
                <a:lnTo>
                  <a:pt x="73187" y="291853"/>
                </a:lnTo>
                <a:lnTo>
                  <a:pt x="47012" y="291853"/>
                </a:lnTo>
                <a:cubicBezTo>
                  <a:pt x="46168" y="291853"/>
                  <a:pt x="45444" y="291130"/>
                  <a:pt x="45444" y="290287"/>
                </a:cubicBezTo>
                <a:cubicBezTo>
                  <a:pt x="45444" y="289444"/>
                  <a:pt x="46168" y="288722"/>
                  <a:pt x="47012" y="288722"/>
                </a:cubicBezTo>
                <a:lnTo>
                  <a:pt x="73187" y="288722"/>
                </a:lnTo>
                <a:lnTo>
                  <a:pt x="73187" y="237177"/>
                </a:lnTo>
                <a:cubicBezTo>
                  <a:pt x="73187" y="233082"/>
                  <a:pt x="76444" y="229830"/>
                  <a:pt x="80425" y="229830"/>
                </a:cubicBezTo>
                <a:lnTo>
                  <a:pt x="182473" y="229830"/>
                </a:lnTo>
                <a:cubicBezTo>
                  <a:pt x="186453" y="229830"/>
                  <a:pt x="189710" y="233082"/>
                  <a:pt x="189710" y="237177"/>
                </a:cubicBezTo>
                <a:lnTo>
                  <a:pt x="189710" y="288722"/>
                </a:lnTo>
                <a:lnTo>
                  <a:pt x="250022" y="288722"/>
                </a:lnTo>
                <a:lnTo>
                  <a:pt x="250022" y="195507"/>
                </a:lnTo>
                <a:lnTo>
                  <a:pt x="47012" y="195507"/>
                </a:lnTo>
                <a:cubicBezTo>
                  <a:pt x="46168" y="195507"/>
                  <a:pt x="45444" y="194785"/>
                  <a:pt x="45444" y="193942"/>
                </a:cubicBezTo>
                <a:cubicBezTo>
                  <a:pt x="45444" y="193099"/>
                  <a:pt x="46168" y="192376"/>
                  <a:pt x="47012" y="192376"/>
                </a:cubicBezTo>
                <a:lnTo>
                  <a:pt x="250022" y="192376"/>
                </a:lnTo>
                <a:lnTo>
                  <a:pt x="250022" y="99162"/>
                </a:lnTo>
                <a:lnTo>
                  <a:pt x="47012" y="99162"/>
                </a:lnTo>
                <a:cubicBezTo>
                  <a:pt x="46168" y="99162"/>
                  <a:pt x="45444" y="98439"/>
                  <a:pt x="45444" y="97596"/>
                </a:cubicBezTo>
                <a:cubicBezTo>
                  <a:pt x="45444" y="96753"/>
                  <a:pt x="46168" y="96030"/>
                  <a:pt x="47012" y="96030"/>
                </a:cubicBezTo>
                <a:lnTo>
                  <a:pt x="250022" y="96030"/>
                </a:lnTo>
                <a:lnTo>
                  <a:pt x="250022" y="60503"/>
                </a:lnTo>
                <a:cubicBezTo>
                  <a:pt x="250022" y="56529"/>
                  <a:pt x="253279" y="53277"/>
                  <a:pt x="257380" y="53277"/>
                </a:cubicBezTo>
                <a:close/>
                <a:moveTo>
                  <a:pt x="16043" y="0"/>
                </a:moveTo>
                <a:cubicBezTo>
                  <a:pt x="24969" y="0"/>
                  <a:pt x="32206" y="7227"/>
                  <a:pt x="32206" y="16020"/>
                </a:cubicBezTo>
                <a:lnTo>
                  <a:pt x="32206" y="523593"/>
                </a:lnTo>
                <a:lnTo>
                  <a:pt x="588632" y="523593"/>
                </a:lnTo>
                <a:cubicBezTo>
                  <a:pt x="597558" y="523593"/>
                  <a:pt x="604675" y="530699"/>
                  <a:pt x="604675" y="539612"/>
                </a:cubicBezTo>
                <a:cubicBezTo>
                  <a:pt x="604675" y="548526"/>
                  <a:pt x="597558" y="555632"/>
                  <a:pt x="588632" y="555632"/>
                </a:cubicBezTo>
                <a:lnTo>
                  <a:pt x="16043" y="555632"/>
                </a:lnTo>
                <a:cubicBezTo>
                  <a:pt x="7237" y="555632"/>
                  <a:pt x="0" y="548526"/>
                  <a:pt x="0" y="539612"/>
                </a:cubicBezTo>
                <a:lnTo>
                  <a:pt x="0" y="16020"/>
                </a:lnTo>
                <a:cubicBezTo>
                  <a:pt x="0" y="7227"/>
                  <a:pt x="7237" y="0"/>
                  <a:pt x="16043" y="0"/>
                </a:cubicBezTo>
                <a:close/>
              </a:path>
            </a:pathLst>
          </a:custGeom>
          <a:solidFill>
            <a:schemeClr val="bg1"/>
          </a:solidFill>
          <a:ln>
            <a:noFill/>
          </a:ln>
        </p:spPr>
      </p:sp>
      <p:grpSp>
        <p:nvGrpSpPr>
          <p:cNvPr id="37" name="组合 36"/>
          <p:cNvGrpSpPr/>
          <p:nvPr>
            <p:custDataLst>
              <p:tags r:id="rId9"/>
            </p:custDataLst>
          </p:nvPr>
        </p:nvGrpSpPr>
        <p:grpSpPr>
          <a:xfrm>
            <a:off x="1433881" y="1138311"/>
            <a:ext cx="2667636" cy="1392073"/>
            <a:chOff x="1998738" y="4836619"/>
            <a:chExt cx="2350440" cy="1226548"/>
          </a:xfrm>
        </p:grpSpPr>
        <p:sp>
          <p:nvSpPr>
            <p:cNvPr id="38" name="矩形 37"/>
            <p:cNvSpPr/>
            <p:nvPr>
              <p:custDataLst>
                <p:tags r:id="rId10"/>
              </p:custDataLst>
            </p:nvPr>
          </p:nvSpPr>
          <p:spPr>
            <a:xfrm>
              <a:off x="1998738" y="5244066"/>
              <a:ext cx="2160174" cy="819101"/>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安装Ubuntu20.04的WSL、配置XV6系统、VSCode 远程连接</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39" name="矩形 38"/>
            <p:cNvSpPr/>
            <p:nvPr>
              <p:custDataLst>
                <p:tags r:id="rId11"/>
              </p:custDataLst>
            </p:nvPr>
          </p:nvSpPr>
          <p:spPr>
            <a:xfrm>
              <a:off x="2033427" y="4836619"/>
              <a:ext cx="2315751" cy="351363"/>
            </a:xfrm>
            <a:prstGeom prst="rect">
              <a:avLst/>
            </a:prstGeom>
            <a:noFill/>
          </p:spPr>
          <p:txBody>
            <a:bodyPr wrap="square" rtlCol="0">
              <a:spAutoFit/>
            </a:bodyPr>
            <a:lstStyle/>
            <a:p>
              <a:r>
                <a:rPr lang="zh-CN" altLang="en-US" sz="2000" dirty="0">
                  <a:solidFill>
                    <a:srgbClr val="988563"/>
                  </a:solidFill>
                  <a:latin typeface="微软雅黑 Light" panose="020B0502040204020203" pitchFamily="34" charset="-122"/>
                  <a:ea typeface="微软雅黑 Light" panose="020B0502040204020203" pitchFamily="34" charset="-122"/>
                </a:rPr>
                <a:t>Environment Setup</a:t>
              </a:r>
              <a:endParaRPr lang="zh-CN" altLang="en-US" sz="2000" dirty="0">
                <a:solidFill>
                  <a:srgbClr val="988563"/>
                </a:solidFill>
                <a:latin typeface="微软雅黑 Light" panose="020B0502040204020203" pitchFamily="34" charset="-122"/>
                <a:ea typeface="微软雅黑 Light" panose="020B0502040204020203" pitchFamily="34" charset="-122"/>
              </a:endParaRPr>
            </a:p>
          </p:txBody>
        </p:sp>
      </p:grpSp>
      <p:grpSp>
        <p:nvGrpSpPr>
          <p:cNvPr id="40" name="组合 39"/>
          <p:cNvGrpSpPr/>
          <p:nvPr>
            <p:custDataLst>
              <p:tags r:id="rId12"/>
            </p:custDataLst>
          </p:nvPr>
        </p:nvGrpSpPr>
        <p:grpSpPr>
          <a:xfrm>
            <a:off x="4785575" y="1138311"/>
            <a:ext cx="3077211" cy="1391920"/>
            <a:chOff x="2018880" y="4836619"/>
            <a:chExt cx="2711314" cy="1226413"/>
          </a:xfrm>
        </p:grpSpPr>
        <p:sp>
          <p:nvSpPr>
            <p:cNvPr id="41" name="矩形 40"/>
            <p:cNvSpPr/>
            <p:nvPr>
              <p:custDataLst>
                <p:tags r:id="rId13"/>
              </p:custDataLst>
            </p:nvPr>
          </p:nvSpPr>
          <p:spPr>
            <a:xfrm>
              <a:off x="2018880" y="5243931"/>
              <a:ext cx="2301763" cy="819101"/>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实现几个用户态程序及 unix 实用工具，熟悉 xv6 的开发环境以及系统调用的使用。</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42" name="矩形 41"/>
            <p:cNvSpPr/>
            <p:nvPr>
              <p:custDataLst>
                <p:tags r:id="rId14"/>
              </p:custDataLst>
            </p:nvPr>
          </p:nvSpPr>
          <p:spPr>
            <a:xfrm>
              <a:off x="2033427" y="4836619"/>
              <a:ext cx="2696767" cy="622718"/>
            </a:xfrm>
            <a:prstGeom prst="rect">
              <a:avLst/>
            </a:prstGeom>
            <a:noFill/>
          </p:spPr>
          <p:txBody>
            <a:bodyPr wrap="square" rtlCol="0">
              <a:spAutoFit/>
            </a:bodyPr>
            <a:lstStyle/>
            <a:p>
              <a:r>
                <a:rPr lang="zh-CN" altLang="en-US" sz="2000" dirty="0">
                  <a:solidFill>
                    <a:srgbClr val="988563"/>
                  </a:solidFill>
                  <a:latin typeface="微软雅黑 Light" panose="020B0502040204020203" pitchFamily="34" charset="-122"/>
                  <a:ea typeface="微软雅黑 Light" panose="020B0502040204020203" pitchFamily="34" charset="-122"/>
                  <a:sym typeface="+mn-ea"/>
                </a:rPr>
                <a:t>Xv6 and Unix utilities</a:t>
              </a:r>
              <a:endParaRPr lang="zh-CN" altLang="en-US" sz="2000" dirty="0">
                <a:solidFill>
                  <a:srgbClr val="988563"/>
                </a:solidFill>
                <a:latin typeface="微软雅黑 Light" panose="020B0502040204020203" pitchFamily="34" charset="-122"/>
                <a:ea typeface="微软雅黑 Light" panose="020B0502040204020203" pitchFamily="34" charset="-122"/>
              </a:endParaRPr>
            </a:p>
            <a:p>
              <a:endParaRPr lang="zh-CN" altLang="en-US" sz="2000" dirty="0">
                <a:solidFill>
                  <a:srgbClr val="988563"/>
                </a:solidFill>
                <a:latin typeface="微软雅黑 Light" panose="020B0502040204020203" pitchFamily="34" charset="-122"/>
                <a:ea typeface="微软雅黑 Light" panose="020B0502040204020203" pitchFamily="34" charset="-122"/>
              </a:endParaRPr>
            </a:p>
          </p:txBody>
        </p:sp>
      </p:grpSp>
      <p:sp>
        <p:nvSpPr>
          <p:cNvPr id="45" name="矩形 44"/>
          <p:cNvSpPr/>
          <p:nvPr>
            <p:custDataLst>
              <p:tags r:id="rId15"/>
            </p:custDataLst>
          </p:nvPr>
        </p:nvSpPr>
        <p:spPr>
          <a:xfrm>
            <a:off x="1515110" y="2934970"/>
            <a:ext cx="2032000" cy="706755"/>
          </a:xfrm>
          <a:prstGeom prst="rect">
            <a:avLst/>
          </a:prstGeom>
          <a:noFill/>
        </p:spPr>
        <p:txBody>
          <a:bodyPr wrap="square" rtlCol="0">
            <a:spAutoFit/>
          </a:bodyPr>
          <a:lstStyle/>
          <a:p>
            <a:r>
              <a:rPr lang="zh-CN" altLang="en-US" sz="2000" dirty="0">
                <a:solidFill>
                  <a:srgbClr val="B8AA92"/>
                </a:solidFill>
                <a:latin typeface="微软雅黑 Light" panose="020B0502040204020203" pitchFamily="34" charset="-122"/>
                <a:ea typeface="微软雅黑 Light" panose="020B0502040204020203" pitchFamily="34" charset="-122"/>
                <a:sym typeface="+mn-ea"/>
              </a:rPr>
              <a:t>System Calls</a:t>
            </a:r>
            <a:endParaRPr lang="zh-CN" altLang="en-US" sz="2000" dirty="0">
              <a:solidFill>
                <a:srgbClr val="B8AA92"/>
              </a:solidFill>
              <a:latin typeface="微软雅黑 Light" panose="020B0502040204020203" pitchFamily="34" charset="-122"/>
              <a:ea typeface="微软雅黑 Light" panose="020B0502040204020203" pitchFamily="34" charset="-122"/>
            </a:endParaRPr>
          </a:p>
          <a:p>
            <a:endParaRPr lang="zh-CN" altLang="en-US" sz="2000" dirty="0">
              <a:solidFill>
                <a:srgbClr val="B8AA92"/>
              </a:solidFill>
              <a:latin typeface="微软雅黑 Light" panose="020B0502040204020203" pitchFamily="34" charset="-122"/>
              <a:ea typeface="微软雅黑 Light" panose="020B0502040204020203" pitchFamily="34" charset="-122"/>
            </a:endParaRPr>
          </a:p>
        </p:txBody>
      </p:sp>
      <p:pic>
        <p:nvPicPr>
          <p:cNvPr id="3" name="图片 2" descr="C:\Users\Yuki\Desktop\ppt\图片素材\29.png29"/>
          <p:cNvPicPr>
            <a:picLocks noChangeAspect="1"/>
          </p:cNvPicPr>
          <p:nvPr/>
        </p:nvPicPr>
        <p:blipFill>
          <a:blip r:embed="rId16"/>
          <a:srcRect l="27472" r="27472"/>
          <a:stretch>
            <a:fillRect/>
          </a:stretch>
        </p:blipFill>
        <p:spPr>
          <a:xfrm>
            <a:off x="8138160" y="0"/>
            <a:ext cx="4053840" cy="6858000"/>
          </a:xfrm>
          <a:prstGeom prst="rect">
            <a:avLst/>
          </a:prstGeom>
        </p:spPr>
      </p:pic>
      <p:sp>
        <p:nvSpPr>
          <p:cNvPr id="2" name="椭圆 1"/>
          <p:cNvSpPr/>
          <p:nvPr>
            <p:custDataLst>
              <p:tags r:id="rId17"/>
            </p:custDataLst>
          </p:nvPr>
        </p:nvSpPr>
        <p:spPr>
          <a:xfrm>
            <a:off x="628519" y="4821690"/>
            <a:ext cx="684076" cy="684076"/>
          </a:xfrm>
          <a:prstGeom prst="ellipse">
            <a:avLst/>
          </a:prstGeom>
          <a:solidFill>
            <a:srgbClr val="D0C7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5" name="椭圆 4"/>
          <p:cNvSpPr/>
          <p:nvPr>
            <p:custDataLst>
              <p:tags r:id="rId18"/>
            </p:custDataLst>
          </p:nvPr>
        </p:nvSpPr>
        <p:spPr>
          <a:xfrm>
            <a:off x="4016385" y="4772503"/>
            <a:ext cx="684076" cy="684076"/>
          </a:xfrm>
          <a:prstGeom prst="ellipse">
            <a:avLst/>
          </a:prstGeom>
          <a:solidFill>
            <a:srgbClr val="E1DB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9" name="business-bars-graphic_70650"/>
          <p:cNvSpPr>
            <a:spLocks noChangeAspect="1"/>
          </p:cNvSpPr>
          <p:nvPr>
            <p:custDataLst>
              <p:tags r:id="rId19"/>
            </p:custDataLst>
          </p:nvPr>
        </p:nvSpPr>
        <p:spPr bwMode="auto">
          <a:xfrm>
            <a:off x="823935" y="5022813"/>
            <a:ext cx="293244" cy="351353"/>
          </a:xfrm>
          <a:custGeom>
            <a:avLst/>
            <a:gdLst>
              <a:gd name="connsiteX0" fmla="*/ 485852 w 492308"/>
              <a:gd name="connsiteY0" fmla="*/ 451239 h 589863"/>
              <a:gd name="connsiteX1" fmla="*/ 492308 w 492308"/>
              <a:gd name="connsiteY1" fmla="*/ 497178 h 589863"/>
              <a:gd name="connsiteX2" fmla="*/ 488273 w 492308"/>
              <a:gd name="connsiteY2" fmla="*/ 496373 h 589863"/>
              <a:gd name="connsiteX3" fmla="*/ 475360 w 492308"/>
              <a:gd name="connsiteY3" fmla="*/ 562461 h 589863"/>
              <a:gd name="connsiteX4" fmla="*/ 414024 w 492308"/>
              <a:gd name="connsiteY4" fmla="*/ 589863 h 589863"/>
              <a:gd name="connsiteX5" fmla="*/ 387392 w 492308"/>
              <a:gd name="connsiteY5" fmla="*/ 589863 h 589863"/>
              <a:gd name="connsiteX6" fmla="*/ 233245 w 492308"/>
              <a:gd name="connsiteY6" fmla="*/ 526193 h 589863"/>
              <a:gd name="connsiteX7" fmla="*/ 93626 w 492308"/>
              <a:gd name="connsiteY7" fmla="*/ 485895 h 589863"/>
              <a:gd name="connsiteX8" fmla="*/ 81520 w 492308"/>
              <a:gd name="connsiteY8" fmla="*/ 477030 h 589863"/>
              <a:gd name="connsiteX9" fmla="*/ 91205 w 492308"/>
              <a:gd name="connsiteY9" fmla="*/ 464940 h 589863"/>
              <a:gd name="connsiteX10" fmla="*/ 248579 w 492308"/>
              <a:gd name="connsiteY10" fmla="*/ 511686 h 589863"/>
              <a:gd name="connsiteX11" fmla="*/ 413217 w 492308"/>
              <a:gd name="connsiteY11" fmla="*/ 568102 h 589863"/>
              <a:gd name="connsiteX12" fmla="*/ 458412 w 492308"/>
              <a:gd name="connsiteY12" fmla="*/ 549565 h 589863"/>
              <a:gd name="connsiteX13" fmla="*/ 465675 w 492308"/>
              <a:gd name="connsiteY13" fmla="*/ 492343 h 589863"/>
              <a:gd name="connsiteX14" fmla="*/ 447113 w 492308"/>
              <a:gd name="connsiteY14" fmla="*/ 489119 h 589863"/>
              <a:gd name="connsiteX15" fmla="*/ 453562 w 492308"/>
              <a:gd name="connsiteY15" fmla="*/ 404600 h 589863"/>
              <a:gd name="connsiteX16" fmla="*/ 475336 w 492308"/>
              <a:gd name="connsiteY16" fmla="*/ 434373 h 589863"/>
              <a:gd name="connsiteX17" fmla="*/ 432595 w 492308"/>
              <a:gd name="connsiteY17" fmla="*/ 477021 h 589863"/>
              <a:gd name="connsiteX18" fmla="*/ 403563 w 492308"/>
              <a:gd name="connsiteY18" fmla="*/ 456904 h 589863"/>
              <a:gd name="connsiteX19" fmla="*/ 258279 w 492308"/>
              <a:gd name="connsiteY19" fmla="*/ 178915 h 589863"/>
              <a:gd name="connsiteX20" fmla="*/ 442300 w 492308"/>
              <a:gd name="connsiteY20" fmla="*/ 391628 h 589863"/>
              <a:gd name="connsiteX21" fmla="*/ 388224 w 492308"/>
              <a:gd name="connsiteY21" fmla="*/ 447223 h 589863"/>
              <a:gd name="connsiteX22" fmla="*/ 171919 w 492308"/>
              <a:gd name="connsiteY22" fmla="*/ 263516 h 589863"/>
              <a:gd name="connsiteX23" fmla="*/ 258279 w 492308"/>
              <a:gd name="connsiteY23" fmla="*/ 178915 h 589863"/>
              <a:gd name="connsiteX24" fmla="*/ 119450 w 492308"/>
              <a:gd name="connsiteY24" fmla="*/ 0 h 589863"/>
              <a:gd name="connsiteX25" fmla="*/ 238900 w 492308"/>
              <a:gd name="connsiteY25" fmla="*/ 119255 h 589863"/>
              <a:gd name="connsiteX26" fmla="*/ 119450 w 492308"/>
              <a:gd name="connsiteY26" fmla="*/ 238510 h 589863"/>
              <a:gd name="connsiteX27" fmla="*/ 0 w 492308"/>
              <a:gd name="connsiteY27" fmla="*/ 119255 h 589863"/>
              <a:gd name="connsiteX28" fmla="*/ 119450 w 492308"/>
              <a:gd name="connsiteY28" fmla="*/ 0 h 58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92308" h="589863">
                <a:moveTo>
                  <a:pt x="485852" y="451239"/>
                </a:moveTo>
                <a:lnTo>
                  <a:pt x="492308" y="497178"/>
                </a:lnTo>
                <a:lnTo>
                  <a:pt x="488273" y="496373"/>
                </a:lnTo>
                <a:cubicBezTo>
                  <a:pt x="490694" y="513298"/>
                  <a:pt x="491501" y="540700"/>
                  <a:pt x="475360" y="562461"/>
                </a:cubicBezTo>
                <a:cubicBezTo>
                  <a:pt x="462447" y="579386"/>
                  <a:pt x="442271" y="589057"/>
                  <a:pt x="414024" y="589863"/>
                </a:cubicBezTo>
                <a:cubicBezTo>
                  <a:pt x="404340" y="589863"/>
                  <a:pt x="395462" y="589863"/>
                  <a:pt x="387392" y="589863"/>
                </a:cubicBezTo>
                <a:cubicBezTo>
                  <a:pt x="318792" y="589863"/>
                  <a:pt x="282475" y="580192"/>
                  <a:pt x="233245" y="526193"/>
                </a:cubicBezTo>
                <a:cubicBezTo>
                  <a:pt x="184822" y="474612"/>
                  <a:pt x="95240" y="485895"/>
                  <a:pt x="93626" y="485895"/>
                </a:cubicBezTo>
                <a:cubicBezTo>
                  <a:pt x="87976" y="486701"/>
                  <a:pt x="82327" y="482671"/>
                  <a:pt x="81520" y="477030"/>
                </a:cubicBezTo>
                <a:cubicBezTo>
                  <a:pt x="80713" y="470582"/>
                  <a:pt x="85555" y="465746"/>
                  <a:pt x="91205" y="464940"/>
                </a:cubicBezTo>
                <a:cubicBezTo>
                  <a:pt x="95240" y="464134"/>
                  <a:pt x="192893" y="452045"/>
                  <a:pt x="248579" y="511686"/>
                </a:cubicBezTo>
                <a:cubicBezTo>
                  <a:pt x="297002" y="564073"/>
                  <a:pt x="325249" y="570520"/>
                  <a:pt x="413217" y="568102"/>
                </a:cubicBezTo>
                <a:cubicBezTo>
                  <a:pt x="434200" y="567296"/>
                  <a:pt x="449534" y="561655"/>
                  <a:pt x="458412" y="549565"/>
                </a:cubicBezTo>
                <a:cubicBezTo>
                  <a:pt x="471325" y="531029"/>
                  <a:pt x="468097" y="503626"/>
                  <a:pt x="465675" y="492343"/>
                </a:cubicBezTo>
                <a:lnTo>
                  <a:pt x="447113" y="489119"/>
                </a:lnTo>
                <a:close/>
                <a:moveTo>
                  <a:pt x="453562" y="404600"/>
                </a:moveTo>
                <a:lnTo>
                  <a:pt x="475336" y="434373"/>
                </a:lnTo>
                <a:lnTo>
                  <a:pt x="432595" y="477021"/>
                </a:lnTo>
                <a:lnTo>
                  <a:pt x="403563" y="456904"/>
                </a:lnTo>
                <a:close/>
                <a:moveTo>
                  <a:pt x="258279" y="178915"/>
                </a:moveTo>
                <a:lnTo>
                  <a:pt x="442300" y="391628"/>
                </a:lnTo>
                <a:lnTo>
                  <a:pt x="388224" y="447223"/>
                </a:lnTo>
                <a:lnTo>
                  <a:pt x="171919" y="263516"/>
                </a:lnTo>
                <a:cubicBezTo>
                  <a:pt x="171919" y="263516"/>
                  <a:pt x="230838" y="230482"/>
                  <a:pt x="258279" y="178915"/>
                </a:cubicBezTo>
                <a:close/>
                <a:moveTo>
                  <a:pt x="119450" y="0"/>
                </a:moveTo>
                <a:cubicBezTo>
                  <a:pt x="185420" y="0"/>
                  <a:pt x="238900" y="53392"/>
                  <a:pt x="238900" y="119255"/>
                </a:cubicBezTo>
                <a:cubicBezTo>
                  <a:pt x="238900" y="185118"/>
                  <a:pt x="185420" y="238510"/>
                  <a:pt x="119450" y="238510"/>
                </a:cubicBezTo>
                <a:cubicBezTo>
                  <a:pt x="53480" y="238510"/>
                  <a:pt x="0" y="185118"/>
                  <a:pt x="0" y="119255"/>
                </a:cubicBezTo>
                <a:cubicBezTo>
                  <a:pt x="0" y="53392"/>
                  <a:pt x="53480" y="0"/>
                  <a:pt x="119450" y="0"/>
                </a:cubicBezTo>
                <a:close/>
              </a:path>
            </a:pathLst>
          </a:custGeom>
          <a:solidFill>
            <a:schemeClr val="bg1"/>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10" name="business-bars-graphic_70650"/>
          <p:cNvSpPr>
            <a:spLocks noChangeAspect="1"/>
          </p:cNvSpPr>
          <p:nvPr>
            <p:custDataLst>
              <p:tags r:id="rId20"/>
            </p:custDataLst>
          </p:nvPr>
        </p:nvSpPr>
        <p:spPr bwMode="auto">
          <a:xfrm>
            <a:off x="4207324" y="4909344"/>
            <a:ext cx="302193" cy="351353"/>
          </a:xfrm>
          <a:custGeom>
            <a:avLst/>
            <a:gdLst>
              <a:gd name="T0" fmla="*/ 4142 w 5720"/>
              <a:gd name="T1" fmla="*/ 1476 h 6660"/>
              <a:gd name="T2" fmla="*/ 4753 w 5720"/>
              <a:gd name="T3" fmla="*/ 1195 h 6660"/>
              <a:gd name="T4" fmla="*/ 4177 w 5720"/>
              <a:gd name="T5" fmla="*/ 1044 h 6660"/>
              <a:gd name="T6" fmla="*/ 3935 w 5720"/>
              <a:gd name="T7" fmla="*/ 1135 h 6660"/>
              <a:gd name="T8" fmla="*/ 2861 w 5720"/>
              <a:gd name="T9" fmla="*/ 1062 h 6660"/>
              <a:gd name="T10" fmla="*/ 1617 w 5720"/>
              <a:gd name="T11" fmla="*/ 1094 h 6660"/>
              <a:gd name="T12" fmla="*/ 967 w 5720"/>
              <a:gd name="T13" fmla="*/ 852 h 6660"/>
              <a:gd name="T14" fmla="*/ 1176 w 5720"/>
              <a:gd name="T15" fmla="*/ 1287 h 6660"/>
              <a:gd name="T16" fmla="*/ 1210 w 5720"/>
              <a:gd name="T17" fmla="*/ 1311 h 6660"/>
              <a:gd name="T18" fmla="*/ 1488 w 5720"/>
              <a:gd name="T19" fmla="*/ 1476 h 6660"/>
              <a:gd name="T20" fmla="*/ 0 w 5720"/>
              <a:gd name="T21" fmla="*/ 1676 h 6660"/>
              <a:gd name="T22" fmla="*/ 200 w 5720"/>
              <a:gd name="T23" fmla="*/ 3544 h 6660"/>
              <a:gd name="T24" fmla="*/ 403 w 5720"/>
              <a:gd name="T25" fmla="*/ 6460 h 6660"/>
              <a:gd name="T26" fmla="*/ 5116 w 5720"/>
              <a:gd name="T27" fmla="*/ 6660 h 6660"/>
              <a:gd name="T28" fmla="*/ 5316 w 5720"/>
              <a:gd name="T29" fmla="*/ 3544 h 6660"/>
              <a:gd name="T30" fmla="*/ 5720 w 5720"/>
              <a:gd name="T31" fmla="*/ 3344 h 6660"/>
              <a:gd name="T32" fmla="*/ 5520 w 5720"/>
              <a:gd name="T33" fmla="*/ 1476 h 6660"/>
              <a:gd name="T34" fmla="*/ 3558 w 5720"/>
              <a:gd name="T35" fmla="*/ 742 h 6660"/>
              <a:gd name="T36" fmla="*/ 3535 w 5720"/>
              <a:gd name="T37" fmla="*/ 733 h 6660"/>
              <a:gd name="T38" fmla="*/ 2674 w 5720"/>
              <a:gd name="T39" fmla="*/ 1476 h 6660"/>
              <a:gd name="T40" fmla="*/ 2129 w 5720"/>
              <a:gd name="T41" fmla="*/ 699 h 6660"/>
              <a:gd name="T42" fmla="*/ 3480 w 5720"/>
              <a:gd name="T43" fmla="*/ 6260 h 6660"/>
              <a:gd name="T44" fmla="*/ 3280 w 5720"/>
              <a:gd name="T45" fmla="*/ 3733 h 6660"/>
              <a:gd name="T46" fmla="*/ 2240 w 5720"/>
              <a:gd name="T47" fmla="*/ 3933 h 6660"/>
              <a:gd name="T48" fmla="*/ 803 w 5720"/>
              <a:gd name="T49" fmla="*/ 6260 h 6660"/>
              <a:gd name="T50" fmla="*/ 4916 w 5720"/>
              <a:gd name="T51" fmla="*/ 3544 h 6660"/>
              <a:gd name="T52" fmla="*/ 5320 w 5720"/>
              <a:gd name="T53" fmla="*/ 3144 h 6660"/>
              <a:gd name="T54" fmla="*/ 603 w 5720"/>
              <a:gd name="T55" fmla="*/ 3144 h 6660"/>
              <a:gd name="T56" fmla="*/ 400 w 5720"/>
              <a:gd name="T57" fmla="*/ 1876 h 6660"/>
              <a:gd name="T58" fmla="*/ 2240 w 5720"/>
              <a:gd name="T59" fmla="*/ 2730 h 6660"/>
              <a:gd name="T60" fmla="*/ 3280 w 5720"/>
              <a:gd name="T61" fmla="*/ 2930 h 6660"/>
              <a:gd name="T62" fmla="*/ 3480 w 5720"/>
              <a:gd name="T63" fmla="*/ 1876 h 6660"/>
              <a:gd name="T64" fmla="*/ 5320 w 5720"/>
              <a:gd name="T65" fmla="*/ 3144 h 6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0" h="6660">
                <a:moveTo>
                  <a:pt x="5520" y="1476"/>
                </a:moveTo>
                <a:lnTo>
                  <a:pt x="4142" y="1476"/>
                </a:lnTo>
                <a:cubicBezTo>
                  <a:pt x="4263" y="1432"/>
                  <a:pt x="4426" y="1384"/>
                  <a:pt x="4546" y="1388"/>
                </a:cubicBezTo>
                <a:cubicBezTo>
                  <a:pt x="4657" y="1392"/>
                  <a:pt x="4749" y="1305"/>
                  <a:pt x="4753" y="1195"/>
                </a:cubicBezTo>
                <a:cubicBezTo>
                  <a:pt x="4757" y="1085"/>
                  <a:pt x="4670" y="992"/>
                  <a:pt x="4560" y="988"/>
                </a:cubicBezTo>
                <a:cubicBezTo>
                  <a:pt x="4435" y="984"/>
                  <a:pt x="4298" y="1010"/>
                  <a:pt x="4177" y="1044"/>
                </a:cubicBezTo>
                <a:cubicBezTo>
                  <a:pt x="4169" y="1046"/>
                  <a:pt x="4159" y="1049"/>
                  <a:pt x="4149" y="1052"/>
                </a:cubicBezTo>
                <a:cubicBezTo>
                  <a:pt x="4128" y="1056"/>
                  <a:pt x="4020" y="1088"/>
                  <a:pt x="3935" y="1135"/>
                </a:cubicBezTo>
                <a:cubicBezTo>
                  <a:pt x="3985" y="866"/>
                  <a:pt x="3920" y="704"/>
                  <a:pt x="3920" y="704"/>
                </a:cubicBezTo>
                <a:cubicBezTo>
                  <a:pt x="3643" y="0"/>
                  <a:pt x="3057" y="719"/>
                  <a:pt x="2861" y="1062"/>
                </a:cubicBezTo>
                <a:cubicBezTo>
                  <a:pt x="2665" y="687"/>
                  <a:pt x="2264" y="112"/>
                  <a:pt x="1772" y="453"/>
                </a:cubicBezTo>
                <a:cubicBezTo>
                  <a:pt x="1503" y="629"/>
                  <a:pt x="1506" y="867"/>
                  <a:pt x="1617" y="1094"/>
                </a:cubicBezTo>
                <a:cubicBezTo>
                  <a:pt x="1507" y="1036"/>
                  <a:pt x="1367" y="939"/>
                  <a:pt x="1249" y="835"/>
                </a:cubicBezTo>
                <a:cubicBezTo>
                  <a:pt x="1166" y="762"/>
                  <a:pt x="1040" y="770"/>
                  <a:pt x="967" y="852"/>
                </a:cubicBezTo>
                <a:cubicBezTo>
                  <a:pt x="893" y="935"/>
                  <a:pt x="901" y="1062"/>
                  <a:pt x="984" y="1135"/>
                </a:cubicBezTo>
                <a:cubicBezTo>
                  <a:pt x="988" y="1138"/>
                  <a:pt x="1066" y="1207"/>
                  <a:pt x="1176" y="1287"/>
                </a:cubicBezTo>
                <a:cubicBezTo>
                  <a:pt x="1176" y="1287"/>
                  <a:pt x="1176" y="1287"/>
                  <a:pt x="1177" y="1287"/>
                </a:cubicBezTo>
                <a:cubicBezTo>
                  <a:pt x="1187" y="1295"/>
                  <a:pt x="1198" y="1303"/>
                  <a:pt x="1210" y="1311"/>
                </a:cubicBezTo>
                <a:cubicBezTo>
                  <a:pt x="1224" y="1321"/>
                  <a:pt x="1239" y="1331"/>
                  <a:pt x="1253" y="1341"/>
                </a:cubicBezTo>
                <a:cubicBezTo>
                  <a:pt x="1338" y="1398"/>
                  <a:pt x="1416" y="1443"/>
                  <a:pt x="1488" y="1476"/>
                </a:cubicBezTo>
                <a:lnTo>
                  <a:pt x="200" y="1476"/>
                </a:lnTo>
                <a:cubicBezTo>
                  <a:pt x="89" y="1476"/>
                  <a:pt x="0" y="1566"/>
                  <a:pt x="0" y="1676"/>
                </a:cubicBezTo>
                <a:lnTo>
                  <a:pt x="0" y="3344"/>
                </a:lnTo>
                <a:cubicBezTo>
                  <a:pt x="0" y="3455"/>
                  <a:pt x="89" y="3544"/>
                  <a:pt x="200" y="3544"/>
                </a:cubicBezTo>
                <a:lnTo>
                  <a:pt x="403" y="3544"/>
                </a:lnTo>
                <a:lnTo>
                  <a:pt x="403" y="6460"/>
                </a:lnTo>
                <a:cubicBezTo>
                  <a:pt x="403" y="6571"/>
                  <a:pt x="493" y="6660"/>
                  <a:pt x="603" y="6660"/>
                </a:cubicBezTo>
                <a:lnTo>
                  <a:pt x="5116" y="6660"/>
                </a:lnTo>
                <a:cubicBezTo>
                  <a:pt x="5227" y="6660"/>
                  <a:pt x="5316" y="6571"/>
                  <a:pt x="5316" y="6460"/>
                </a:cubicBezTo>
                <a:lnTo>
                  <a:pt x="5316" y="3544"/>
                </a:lnTo>
                <a:lnTo>
                  <a:pt x="5520" y="3544"/>
                </a:lnTo>
                <a:cubicBezTo>
                  <a:pt x="5630" y="3544"/>
                  <a:pt x="5720" y="3455"/>
                  <a:pt x="5720" y="3344"/>
                </a:cubicBezTo>
                <a:lnTo>
                  <a:pt x="5720" y="1676"/>
                </a:lnTo>
                <a:cubicBezTo>
                  <a:pt x="5720" y="1566"/>
                  <a:pt x="5630" y="1476"/>
                  <a:pt x="5520" y="1476"/>
                </a:cubicBezTo>
                <a:close/>
                <a:moveTo>
                  <a:pt x="3535" y="733"/>
                </a:moveTo>
                <a:cubicBezTo>
                  <a:pt x="3545" y="729"/>
                  <a:pt x="3553" y="736"/>
                  <a:pt x="3558" y="742"/>
                </a:cubicBezTo>
                <a:cubicBezTo>
                  <a:pt x="3631" y="836"/>
                  <a:pt x="3236" y="1522"/>
                  <a:pt x="3046" y="1436"/>
                </a:cubicBezTo>
                <a:cubicBezTo>
                  <a:pt x="2997" y="1341"/>
                  <a:pt x="3421" y="777"/>
                  <a:pt x="3535" y="733"/>
                </a:cubicBezTo>
                <a:close/>
                <a:moveTo>
                  <a:pt x="2129" y="699"/>
                </a:moveTo>
                <a:cubicBezTo>
                  <a:pt x="2404" y="776"/>
                  <a:pt x="2594" y="1244"/>
                  <a:pt x="2674" y="1476"/>
                </a:cubicBezTo>
                <a:lnTo>
                  <a:pt x="2442" y="1476"/>
                </a:lnTo>
                <a:cubicBezTo>
                  <a:pt x="2175" y="1209"/>
                  <a:pt x="1610" y="552"/>
                  <a:pt x="2129" y="699"/>
                </a:cubicBezTo>
                <a:close/>
                <a:moveTo>
                  <a:pt x="4916" y="6260"/>
                </a:moveTo>
                <a:lnTo>
                  <a:pt x="3480" y="6260"/>
                </a:lnTo>
                <a:lnTo>
                  <a:pt x="3480" y="3933"/>
                </a:lnTo>
                <a:cubicBezTo>
                  <a:pt x="3480" y="3822"/>
                  <a:pt x="3390" y="3733"/>
                  <a:pt x="3280" y="3733"/>
                </a:cubicBezTo>
                <a:lnTo>
                  <a:pt x="2440" y="3733"/>
                </a:lnTo>
                <a:cubicBezTo>
                  <a:pt x="2329" y="3733"/>
                  <a:pt x="2240" y="3822"/>
                  <a:pt x="2240" y="3933"/>
                </a:cubicBezTo>
                <a:lnTo>
                  <a:pt x="2240" y="6260"/>
                </a:lnTo>
                <a:lnTo>
                  <a:pt x="803" y="6260"/>
                </a:lnTo>
                <a:lnTo>
                  <a:pt x="803" y="3544"/>
                </a:lnTo>
                <a:lnTo>
                  <a:pt x="4916" y="3544"/>
                </a:lnTo>
                <a:lnTo>
                  <a:pt x="4916" y="6260"/>
                </a:lnTo>
                <a:close/>
                <a:moveTo>
                  <a:pt x="5320" y="3144"/>
                </a:moveTo>
                <a:lnTo>
                  <a:pt x="5116" y="3144"/>
                </a:lnTo>
                <a:lnTo>
                  <a:pt x="603" y="3144"/>
                </a:lnTo>
                <a:lnTo>
                  <a:pt x="400" y="3144"/>
                </a:lnTo>
                <a:lnTo>
                  <a:pt x="400" y="1876"/>
                </a:lnTo>
                <a:lnTo>
                  <a:pt x="2240" y="1876"/>
                </a:lnTo>
                <a:lnTo>
                  <a:pt x="2240" y="2730"/>
                </a:lnTo>
                <a:cubicBezTo>
                  <a:pt x="2240" y="2841"/>
                  <a:pt x="2329" y="2930"/>
                  <a:pt x="2440" y="2930"/>
                </a:cubicBezTo>
                <a:lnTo>
                  <a:pt x="3280" y="2930"/>
                </a:lnTo>
                <a:cubicBezTo>
                  <a:pt x="3390" y="2930"/>
                  <a:pt x="3480" y="2841"/>
                  <a:pt x="3480" y="2730"/>
                </a:cubicBezTo>
                <a:lnTo>
                  <a:pt x="3480" y="1876"/>
                </a:lnTo>
                <a:lnTo>
                  <a:pt x="5320" y="1876"/>
                </a:lnTo>
                <a:lnTo>
                  <a:pt x="5320" y="3144"/>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Light" panose="020B0502040204020203" pitchFamily="34" charset="-122"/>
              <a:ea typeface="微软雅黑 Light" panose="020B0502040204020203" pitchFamily="34" charset="-122"/>
            </a:endParaRPr>
          </a:p>
        </p:txBody>
      </p:sp>
      <p:sp>
        <p:nvSpPr>
          <p:cNvPr id="20" name="文本框 19"/>
          <p:cNvSpPr txBox="1"/>
          <p:nvPr/>
        </p:nvSpPr>
        <p:spPr>
          <a:xfrm>
            <a:off x="1562735" y="4608830"/>
            <a:ext cx="1936750" cy="398780"/>
          </a:xfrm>
          <a:prstGeom prst="rect">
            <a:avLst/>
          </a:prstGeom>
          <a:noFill/>
        </p:spPr>
        <p:txBody>
          <a:bodyPr wrap="square" rtlCol="0" anchor="t">
            <a:spAutoFit/>
          </a:bodyPr>
          <a:p>
            <a:r>
              <a:rPr lang="zh-CN" altLang="en-US" sz="2000" dirty="0">
                <a:solidFill>
                  <a:srgbClr val="B8AA92"/>
                </a:solidFill>
                <a:latin typeface="微软雅黑 Light" panose="020B0502040204020203" pitchFamily="34" charset="-122"/>
                <a:ea typeface="微软雅黑 Light" panose="020B0502040204020203" pitchFamily="34" charset="-122"/>
                <a:sym typeface="+mn-ea"/>
              </a:rPr>
              <a:t>Traps</a:t>
            </a:r>
            <a:endParaRPr lang="zh-CN" altLang="en-US" sz="2000" dirty="0">
              <a:solidFill>
                <a:srgbClr val="B8AA92"/>
              </a:solidFill>
              <a:latin typeface="微软雅黑 Light" panose="020B0502040204020203" pitchFamily="34" charset="-122"/>
              <a:ea typeface="微软雅黑 Light" panose="020B0502040204020203" pitchFamily="34" charset="-122"/>
              <a:sym typeface="+mn-ea"/>
            </a:endParaRPr>
          </a:p>
        </p:txBody>
      </p:sp>
      <p:sp>
        <p:nvSpPr>
          <p:cNvPr id="21" name="文本框 20"/>
          <p:cNvSpPr txBox="1"/>
          <p:nvPr/>
        </p:nvSpPr>
        <p:spPr>
          <a:xfrm>
            <a:off x="4859655" y="2940685"/>
            <a:ext cx="2105025" cy="398780"/>
          </a:xfrm>
          <a:prstGeom prst="rect">
            <a:avLst/>
          </a:prstGeom>
          <a:noFill/>
        </p:spPr>
        <p:txBody>
          <a:bodyPr wrap="square" rtlCol="0" anchor="t">
            <a:spAutoFit/>
          </a:bodyPr>
          <a:p>
            <a:r>
              <a:rPr lang="zh-CN" altLang="en-US" sz="2000" dirty="0">
                <a:solidFill>
                  <a:srgbClr val="B8AA92"/>
                </a:solidFill>
                <a:latin typeface="微软雅黑 Light" panose="020B0502040204020203" pitchFamily="34" charset="-122"/>
                <a:ea typeface="微软雅黑 Light" panose="020B0502040204020203" pitchFamily="34" charset="-122"/>
                <a:sym typeface="+mn-ea"/>
              </a:rPr>
              <a:t>Page Tables</a:t>
            </a:r>
            <a:endParaRPr lang="zh-CN" altLang="en-US" sz="2000" dirty="0">
              <a:solidFill>
                <a:srgbClr val="B8AA92"/>
              </a:solidFill>
              <a:latin typeface="微软雅黑 Light" panose="020B0502040204020203" pitchFamily="34" charset="-122"/>
              <a:ea typeface="微软雅黑 Light" panose="020B0502040204020203" pitchFamily="34" charset="-122"/>
              <a:sym typeface="+mn-ea"/>
            </a:endParaRPr>
          </a:p>
        </p:txBody>
      </p:sp>
      <p:sp>
        <p:nvSpPr>
          <p:cNvPr id="22" name="文本框 21"/>
          <p:cNvSpPr txBox="1"/>
          <p:nvPr/>
        </p:nvSpPr>
        <p:spPr>
          <a:xfrm>
            <a:off x="4859655" y="4606925"/>
            <a:ext cx="6096000" cy="398780"/>
          </a:xfrm>
          <a:prstGeom prst="rect">
            <a:avLst/>
          </a:prstGeom>
          <a:noFill/>
        </p:spPr>
        <p:txBody>
          <a:bodyPr wrap="square" rtlCol="0" anchor="t">
            <a:spAutoFit/>
          </a:bodyPr>
          <a:p>
            <a:r>
              <a:rPr lang="zh-CN" altLang="en-US" sz="2000" dirty="0">
                <a:solidFill>
                  <a:srgbClr val="B8AA92"/>
                </a:solidFill>
                <a:latin typeface="微软雅黑 Light" panose="020B0502040204020203" pitchFamily="34" charset="-122"/>
                <a:ea typeface="微软雅黑 Light" panose="020B0502040204020203" pitchFamily="34" charset="-122"/>
                <a:sym typeface="+mn-ea"/>
              </a:rPr>
              <a:t>Lazy allocation</a:t>
            </a:r>
            <a:endParaRPr lang="zh-CN" altLang="en-US" sz="2000" dirty="0">
              <a:solidFill>
                <a:srgbClr val="B8AA92"/>
              </a:solidFill>
              <a:latin typeface="微软雅黑 Light" panose="020B0502040204020203" pitchFamily="34" charset="-122"/>
              <a:ea typeface="微软雅黑 Light" panose="020B0502040204020203" pitchFamily="34" charset="-122"/>
              <a:sym typeface="+mn-ea"/>
            </a:endParaRPr>
          </a:p>
        </p:txBody>
      </p:sp>
      <p:sp>
        <p:nvSpPr>
          <p:cNvPr id="23" name="矩形 22"/>
          <p:cNvSpPr/>
          <p:nvPr>
            <p:custDataLst>
              <p:tags r:id="rId21"/>
            </p:custDataLst>
          </p:nvPr>
        </p:nvSpPr>
        <p:spPr>
          <a:xfrm>
            <a:off x="4831766" y="3339374"/>
            <a:ext cx="2451693" cy="1209675"/>
          </a:xfrm>
          <a:prstGeom prst="rect">
            <a:avLst/>
          </a:prstGeom>
        </p:spPr>
        <p:txBody>
          <a:bodyPr wrap="square">
            <a:spAutoFit/>
          </a:bodyPr>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探索页表，为每个进程维护独立的内核页表；修改页表以简化从用户态拷贝数据到内核态的方法。</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24" name="矩形 23"/>
          <p:cNvSpPr/>
          <p:nvPr>
            <p:custDataLst>
              <p:tags r:id="rId22"/>
            </p:custDataLst>
          </p:nvPr>
        </p:nvSpPr>
        <p:spPr>
          <a:xfrm>
            <a:off x="1473251" y="3354614"/>
            <a:ext cx="2451693" cy="929640"/>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添加 syscall 跟踪，以及添加新的系统调用 sysinfo，帮助加深对 xv6 内核的理解。</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25" name="矩形 24"/>
          <p:cNvSpPr/>
          <p:nvPr>
            <p:custDataLst>
              <p:tags r:id="rId23"/>
            </p:custDataLst>
          </p:nvPr>
        </p:nvSpPr>
        <p:spPr>
          <a:xfrm>
            <a:off x="4859706" y="5035459"/>
            <a:ext cx="2451693" cy="1768475"/>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实现内存页懒分配机制，在调用 sbrk() 的时候，不立即分配内存，而是只作记录。在访问到这一部分内存页并触发缺页异常的时候才进行实际的物理内存分配。</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26" name="矩形 25"/>
          <p:cNvSpPr/>
          <p:nvPr>
            <p:custDataLst>
              <p:tags r:id="rId24"/>
            </p:custDataLst>
          </p:nvPr>
        </p:nvSpPr>
        <p:spPr>
          <a:xfrm>
            <a:off x="1510081" y="5012599"/>
            <a:ext cx="2451693" cy="1489075"/>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探索中断以及中断处理机制（trap、trampoline、函数调用、现场保存、页表/特权切换、调用栈、栈指针及返回指针）</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152400"/>
            <a:ext cx="114300" cy="714375"/>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7" name="文本框 6"/>
          <p:cNvSpPr txBox="1"/>
          <p:nvPr/>
        </p:nvSpPr>
        <p:spPr>
          <a:xfrm>
            <a:off x="245423" y="242570"/>
            <a:ext cx="3782382" cy="534035"/>
          </a:xfrm>
          <a:prstGeom prst="rect">
            <a:avLst/>
          </a:prstGeom>
          <a:noFill/>
        </p:spPr>
        <p:txBody>
          <a:bodyPr wrap="square" rtlCol="0">
            <a:spAutoFit/>
          </a:bodyPr>
          <a:lstStyle/>
          <a:p>
            <a:pPr>
              <a:lnSpc>
                <a:spcPct val="120000"/>
              </a:lnSpc>
            </a:pPr>
            <a:r>
              <a:rPr lang="zh-CN" sz="2400" spc="100">
                <a:solidFill>
                  <a:schemeClr val="accent4">
                    <a:lumMod val="50000"/>
                  </a:schemeClr>
                </a:solidFill>
                <a:latin typeface="微软雅黑 Light" panose="020B0502040204020203" pitchFamily="34" charset="-122"/>
                <a:ea typeface="微软雅黑 Light" panose="020B0502040204020203" pitchFamily="34" charset="-122"/>
                <a:sym typeface="+mn-ea"/>
              </a:rPr>
              <a:t>实验介绍</a:t>
            </a:r>
            <a:endParaRPr lang="zh-CN" sz="2400" spc="100">
              <a:solidFill>
                <a:schemeClr val="accent4">
                  <a:lumMod val="50000"/>
                </a:schemeClr>
              </a:solidFill>
              <a:latin typeface="微软雅黑 Light" panose="020B0502040204020203" pitchFamily="34" charset="-122"/>
              <a:ea typeface="微软雅黑 Light" panose="020B0502040204020203" pitchFamily="34" charset="-122"/>
              <a:sym typeface="+mn-ea"/>
            </a:endParaRPr>
          </a:p>
        </p:txBody>
      </p:sp>
      <p:sp>
        <p:nvSpPr>
          <p:cNvPr id="29" name="椭圆 28"/>
          <p:cNvSpPr/>
          <p:nvPr>
            <p:custDataLst>
              <p:tags r:id="rId1"/>
            </p:custDataLst>
          </p:nvPr>
        </p:nvSpPr>
        <p:spPr>
          <a:xfrm>
            <a:off x="653919" y="1229305"/>
            <a:ext cx="684076" cy="684076"/>
          </a:xfrm>
          <a:prstGeom prst="ellipse">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0" name="椭圆 29"/>
          <p:cNvSpPr/>
          <p:nvPr>
            <p:custDataLst>
              <p:tags r:id="rId2"/>
            </p:custDataLst>
          </p:nvPr>
        </p:nvSpPr>
        <p:spPr>
          <a:xfrm>
            <a:off x="653919" y="2989715"/>
            <a:ext cx="684076" cy="684076"/>
          </a:xfrm>
          <a:prstGeom prst="ellipse">
            <a:avLst/>
          </a:prstGeom>
          <a:solidFill>
            <a:srgbClr val="D0C7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1" name="椭圆 30"/>
          <p:cNvSpPr/>
          <p:nvPr>
            <p:custDataLst>
              <p:tags r:id="rId3"/>
            </p:custDataLst>
          </p:nvPr>
        </p:nvSpPr>
        <p:spPr>
          <a:xfrm>
            <a:off x="4041785" y="1180118"/>
            <a:ext cx="684076" cy="684076"/>
          </a:xfrm>
          <a:prstGeom prst="ellipse">
            <a:avLst/>
          </a:prstGeom>
          <a:solidFill>
            <a:srgbClr val="B8A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2" name="椭圆 31"/>
          <p:cNvSpPr/>
          <p:nvPr>
            <p:custDataLst>
              <p:tags r:id="rId4"/>
            </p:custDataLst>
          </p:nvPr>
        </p:nvSpPr>
        <p:spPr>
          <a:xfrm>
            <a:off x="4041785" y="2940528"/>
            <a:ext cx="684076" cy="684076"/>
          </a:xfrm>
          <a:prstGeom prst="ellipse">
            <a:avLst/>
          </a:prstGeom>
          <a:solidFill>
            <a:srgbClr val="E1DB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33" name="business-bars-graphic_70650"/>
          <p:cNvSpPr>
            <a:spLocks noChangeAspect="1"/>
          </p:cNvSpPr>
          <p:nvPr>
            <p:custDataLst>
              <p:tags r:id="rId5"/>
            </p:custDataLst>
          </p:nvPr>
        </p:nvSpPr>
        <p:spPr bwMode="auto">
          <a:xfrm>
            <a:off x="849335" y="3190838"/>
            <a:ext cx="293244" cy="351353"/>
          </a:xfrm>
          <a:custGeom>
            <a:avLst/>
            <a:gdLst>
              <a:gd name="connsiteX0" fmla="*/ 485852 w 492308"/>
              <a:gd name="connsiteY0" fmla="*/ 451239 h 589863"/>
              <a:gd name="connsiteX1" fmla="*/ 492308 w 492308"/>
              <a:gd name="connsiteY1" fmla="*/ 497178 h 589863"/>
              <a:gd name="connsiteX2" fmla="*/ 488273 w 492308"/>
              <a:gd name="connsiteY2" fmla="*/ 496373 h 589863"/>
              <a:gd name="connsiteX3" fmla="*/ 475360 w 492308"/>
              <a:gd name="connsiteY3" fmla="*/ 562461 h 589863"/>
              <a:gd name="connsiteX4" fmla="*/ 414024 w 492308"/>
              <a:gd name="connsiteY4" fmla="*/ 589863 h 589863"/>
              <a:gd name="connsiteX5" fmla="*/ 387392 w 492308"/>
              <a:gd name="connsiteY5" fmla="*/ 589863 h 589863"/>
              <a:gd name="connsiteX6" fmla="*/ 233245 w 492308"/>
              <a:gd name="connsiteY6" fmla="*/ 526193 h 589863"/>
              <a:gd name="connsiteX7" fmla="*/ 93626 w 492308"/>
              <a:gd name="connsiteY7" fmla="*/ 485895 h 589863"/>
              <a:gd name="connsiteX8" fmla="*/ 81520 w 492308"/>
              <a:gd name="connsiteY8" fmla="*/ 477030 h 589863"/>
              <a:gd name="connsiteX9" fmla="*/ 91205 w 492308"/>
              <a:gd name="connsiteY9" fmla="*/ 464940 h 589863"/>
              <a:gd name="connsiteX10" fmla="*/ 248579 w 492308"/>
              <a:gd name="connsiteY10" fmla="*/ 511686 h 589863"/>
              <a:gd name="connsiteX11" fmla="*/ 413217 w 492308"/>
              <a:gd name="connsiteY11" fmla="*/ 568102 h 589863"/>
              <a:gd name="connsiteX12" fmla="*/ 458412 w 492308"/>
              <a:gd name="connsiteY12" fmla="*/ 549565 h 589863"/>
              <a:gd name="connsiteX13" fmla="*/ 465675 w 492308"/>
              <a:gd name="connsiteY13" fmla="*/ 492343 h 589863"/>
              <a:gd name="connsiteX14" fmla="*/ 447113 w 492308"/>
              <a:gd name="connsiteY14" fmla="*/ 489119 h 589863"/>
              <a:gd name="connsiteX15" fmla="*/ 453562 w 492308"/>
              <a:gd name="connsiteY15" fmla="*/ 404600 h 589863"/>
              <a:gd name="connsiteX16" fmla="*/ 475336 w 492308"/>
              <a:gd name="connsiteY16" fmla="*/ 434373 h 589863"/>
              <a:gd name="connsiteX17" fmla="*/ 432595 w 492308"/>
              <a:gd name="connsiteY17" fmla="*/ 477021 h 589863"/>
              <a:gd name="connsiteX18" fmla="*/ 403563 w 492308"/>
              <a:gd name="connsiteY18" fmla="*/ 456904 h 589863"/>
              <a:gd name="connsiteX19" fmla="*/ 258279 w 492308"/>
              <a:gd name="connsiteY19" fmla="*/ 178915 h 589863"/>
              <a:gd name="connsiteX20" fmla="*/ 442300 w 492308"/>
              <a:gd name="connsiteY20" fmla="*/ 391628 h 589863"/>
              <a:gd name="connsiteX21" fmla="*/ 388224 w 492308"/>
              <a:gd name="connsiteY21" fmla="*/ 447223 h 589863"/>
              <a:gd name="connsiteX22" fmla="*/ 171919 w 492308"/>
              <a:gd name="connsiteY22" fmla="*/ 263516 h 589863"/>
              <a:gd name="connsiteX23" fmla="*/ 258279 w 492308"/>
              <a:gd name="connsiteY23" fmla="*/ 178915 h 589863"/>
              <a:gd name="connsiteX24" fmla="*/ 119450 w 492308"/>
              <a:gd name="connsiteY24" fmla="*/ 0 h 589863"/>
              <a:gd name="connsiteX25" fmla="*/ 238900 w 492308"/>
              <a:gd name="connsiteY25" fmla="*/ 119255 h 589863"/>
              <a:gd name="connsiteX26" fmla="*/ 119450 w 492308"/>
              <a:gd name="connsiteY26" fmla="*/ 238510 h 589863"/>
              <a:gd name="connsiteX27" fmla="*/ 0 w 492308"/>
              <a:gd name="connsiteY27" fmla="*/ 119255 h 589863"/>
              <a:gd name="connsiteX28" fmla="*/ 119450 w 492308"/>
              <a:gd name="connsiteY28" fmla="*/ 0 h 58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92308" h="589863">
                <a:moveTo>
                  <a:pt x="485852" y="451239"/>
                </a:moveTo>
                <a:lnTo>
                  <a:pt x="492308" y="497178"/>
                </a:lnTo>
                <a:lnTo>
                  <a:pt x="488273" y="496373"/>
                </a:lnTo>
                <a:cubicBezTo>
                  <a:pt x="490694" y="513298"/>
                  <a:pt x="491501" y="540700"/>
                  <a:pt x="475360" y="562461"/>
                </a:cubicBezTo>
                <a:cubicBezTo>
                  <a:pt x="462447" y="579386"/>
                  <a:pt x="442271" y="589057"/>
                  <a:pt x="414024" y="589863"/>
                </a:cubicBezTo>
                <a:cubicBezTo>
                  <a:pt x="404340" y="589863"/>
                  <a:pt x="395462" y="589863"/>
                  <a:pt x="387392" y="589863"/>
                </a:cubicBezTo>
                <a:cubicBezTo>
                  <a:pt x="318792" y="589863"/>
                  <a:pt x="282475" y="580192"/>
                  <a:pt x="233245" y="526193"/>
                </a:cubicBezTo>
                <a:cubicBezTo>
                  <a:pt x="184822" y="474612"/>
                  <a:pt x="95240" y="485895"/>
                  <a:pt x="93626" y="485895"/>
                </a:cubicBezTo>
                <a:cubicBezTo>
                  <a:pt x="87976" y="486701"/>
                  <a:pt x="82327" y="482671"/>
                  <a:pt x="81520" y="477030"/>
                </a:cubicBezTo>
                <a:cubicBezTo>
                  <a:pt x="80713" y="470582"/>
                  <a:pt x="85555" y="465746"/>
                  <a:pt x="91205" y="464940"/>
                </a:cubicBezTo>
                <a:cubicBezTo>
                  <a:pt x="95240" y="464134"/>
                  <a:pt x="192893" y="452045"/>
                  <a:pt x="248579" y="511686"/>
                </a:cubicBezTo>
                <a:cubicBezTo>
                  <a:pt x="297002" y="564073"/>
                  <a:pt x="325249" y="570520"/>
                  <a:pt x="413217" y="568102"/>
                </a:cubicBezTo>
                <a:cubicBezTo>
                  <a:pt x="434200" y="567296"/>
                  <a:pt x="449534" y="561655"/>
                  <a:pt x="458412" y="549565"/>
                </a:cubicBezTo>
                <a:cubicBezTo>
                  <a:pt x="471325" y="531029"/>
                  <a:pt x="468097" y="503626"/>
                  <a:pt x="465675" y="492343"/>
                </a:cubicBezTo>
                <a:lnTo>
                  <a:pt x="447113" y="489119"/>
                </a:lnTo>
                <a:close/>
                <a:moveTo>
                  <a:pt x="453562" y="404600"/>
                </a:moveTo>
                <a:lnTo>
                  <a:pt x="475336" y="434373"/>
                </a:lnTo>
                <a:lnTo>
                  <a:pt x="432595" y="477021"/>
                </a:lnTo>
                <a:lnTo>
                  <a:pt x="403563" y="456904"/>
                </a:lnTo>
                <a:close/>
                <a:moveTo>
                  <a:pt x="258279" y="178915"/>
                </a:moveTo>
                <a:lnTo>
                  <a:pt x="442300" y="391628"/>
                </a:lnTo>
                <a:lnTo>
                  <a:pt x="388224" y="447223"/>
                </a:lnTo>
                <a:lnTo>
                  <a:pt x="171919" y="263516"/>
                </a:lnTo>
                <a:cubicBezTo>
                  <a:pt x="171919" y="263516"/>
                  <a:pt x="230838" y="230482"/>
                  <a:pt x="258279" y="178915"/>
                </a:cubicBezTo>
                <a:close/>
                <a:moveTo>
                  <a:pt x="119450" y="0"/>
                </a:moveTo>
                <a:cubicBezTo>
                  <a:pt x="185420" y="0"/>
                  <a:pt x="238900" y="53392"/>
                  <a:pt x="238900" y="119255"/>
                </a:cubicBezTo>
                <a:cubicBezTo>
                  <a:pt x="238900" y="185118"/>
                  <a:pt x="185420" y="238510"/>
                  <a:pt x="119450" y="238510"/>
                </a:cubicBezTo>
                <a:cubicBezTo>
                  <a:pt x="53480" y="238510"/>
                  <a:pt x="0" y="185118"/>
                  <a:pt x="0" y="119255"/>
                </a:cubicBezTo>
                <a:cubicBezTo>
                  <a:pt x="0" y="53392"/>
                  <a:pt x="53480" y="0"/>
                  <a:pt x="119450" y="0"/>
                </a:cubicBezTo>
                <a:close/>
              </a:path>
            </a:pathLst>
          </a:custGeom>
          <a:solidFill>
            <a:schemeClr val="bg1"/>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34" name="business-bars-graphic_70650"/>
          <p:cNvSpPr>
            <a:spLocks noChangeAspect="1"/>
          </p:cNvSpPr>
          <p:nvPr>
            <p:custDataLst>
              <p:tags r:id="rId6"/>
            </p:custDataLst>
          </p:nvPr>
        </p:nvSpPr>
        <p:spPr bwMode="auto">
          <a:xfrm>
            <a:off x="4258386" y="1332468"/>
            <a:ext cx="250873" cy="351353"/>
          </a:xfrm>
          <a:custGeom>
            <a:avLst/>
            <a:gdLst>
              <a:gd name="connsiteX0" fmla="*/ 154403 w 432307"/>
              <a:gd name="connsiteY0" fmla="*/ 499109 h 605451"/>
              <a:gd name="connsiteX1" fmla="*/ 277904 w 432307"/>
              <a:gd name="connsiteY1" fmla="*/ 499109 h 605451"/>
              <a:gd name="connsiteX2" fmla="*/ 287248 w 432307"/>
              <a:gd name="connsiteY2" fmla="*/ 513435 h 605451"/>
              <a:gd name="connsiteX3" fmla="*/ 277904 w 432307"/>
              <a:gd name="connsiteY3" fmla="*/ 527762 h 605451"/>
              <a:gd name="connsiteX4" fmla="*/ 287248 w 432307"/>
              <a:gd name="connsiteY4" fmla="*/ 542184 h 605451"/>
              <a:gd name="connsiteX5" fmla="*/ 277904 w 432307"/>
              <a:gd name="connsiteY5" fmla="*/ 556511 h 605451"/>
              <a:gd name="connsiteX6" fmla="*/ 287248 w 432307"/>
              <a:gd name="connsiteY6" fmla="*/ 570837 h 605451"/>
              <a:gd name="connsiteX7" fmla="*/ 271449 w 432307"/>
              <a:gd name="connsiteY7" fmla="*/ 586606 h 605451"/>
              <a:gd name="connsiteX8" fmla="*/ 268078 w 432307"/>
              <a:gd name="connsiteY8" fmla="*/ 586606 h 605451"/>
              <a:gd name="connsiteX9" fmla="*/ 239081 w 432307"/>
              <a:gd name="connsiteY9" fmla="*/ 605451 h 605451"/>
              <a:gd name="connsiteX10" fmla="*/ 193226 w 432307"/>
              <a:gd name="connsiteY10" fmla="*/ 605451 h 605451"/>
              <a:gd name="connsiteX11" fmla="*/ 164229 w 432307"/>
              <a:gd name="connsiteY11" fmla="*/ 586606 h 605451"/>
              <a:gd name="connsiteX12" fmla="*/ 160761 w 432307"/>
              <a:gd name="connsiteY12" fmla="*/ 586606 h 605451"/>
              <a:gd name="connsiteX13" fmla="*/ 145059 w 432307"/>
              <a:gd name="connsiteY13" fmla="*/ 570837 h 605451"/>
              <a:gd name="connsiteX14" fmla="*/ 154403 w 432307"/>
              <a:gd name="connsiteY14" fmla="*/ 556511 h 605451"/>
              <a:gd name="connsiteX15" fmla="*/ 145059 w 432307"/>
              <a:gd name="connsiteY15" fmla="*/ 542184 h 605451"/>
              <a:gd name="connsiteX16" fmla="*/ 154403 w 432307"/>
              <a:gd name="connsiteY16" fmla="*/ 527762 h 605451"/>
              <a:gd name="connsiteX17" fmla="*/ 145059 w 432307"/>
              <a:gd name="connsiteY17" fmla="*/ 513435 h 605451"/>
              <a:gd name="connsiteX18" fmla="*/ 154403 w 432307"/>
              <a:gd name="connsiteY18" fmla="*/ 499109 h 605451"/>
              <a:gd name="connsiteX19" fmla="*/ 396249 w 432307"/>
              <a:gd name="connsiteY19" fmla="*/ 337144 h 605451"/>
              <a:gd name="connsiteX20" fmla="*/ 426219 w 432307"/>
              <a:gd name="connsiteY20" fmla="*/ 354378 h 605451"/>
              <a:gd name="connsiteX21" fmla="*/ 430651 w 432307"/>
              <a:gd name="connsiteY21" fmla="*/ 371035 h 605451"/>
              <a:gd name="connsiteX22" fmla="*/ 420148 w 432307"/>
              <a:gd name="connsiteY22" fmla="*/ 377101 h 605451"/>
              <a:gd name="connsiteX23" fmla="*/ 414077 w 432307"/>
              <a:gd name="connsiteY23" fmla="*/ 375464 h 605451"/>
              <a:gd name="connsiteX24" fmla="*/ 384107 w 432307"/>
              <a:gd name="connsiteY24" fmla="*/ 358133 h 605451"/>
              <a:gd name="connsiteX25" fmla="*/ 379578 w 432307"/>
              <a:gd name="connsiteY25" fmla="*/ 341573 h 605451"/>
              <a:gd name="connsiteX26" fmla="*/ 396249 w 432307"/>
              <a:gd name="connsiteY26" fmla="*/ 337144 h 605451"/>
              <a:gd name="connsiteX27" fmla="*/ 36058 w 432307"/>
              <a:gd name="connsiteY27" fmla="*/ 337144 h 605451"/>
              <a:gd name="connsiteX28" fmla="*/ 52729 w 432307"/>
              <a:gd name="connsiteY28" fmla="*/ 341573 h 605451"/>
              <a:gd name="connsiteX29" fmla="*/ 48200 w 432307"/>
              <a:gd name="connsiteY29" fmla="*/ 358133 h 605451"/>
              <a:gd name="connsiteX30" fmla="*/ 18230 w 432307"/>
              <a:gd name="connsiteY30" fmla="*/ 375464 h 605451"/>
              <a:gd name="connsiteX31" fmla="*/ 12159 w 432307"/>
              <a:gd name="connsiteY31" fmla="*/ 377101 h 605451"/>
              <a:gd name="connsiteX32" fmla="*/ 1656 w 432307"/>
              <a:gd name="connsiteY32" fmla="*/ 371035 h 605451"/>
              <a:gd name="connsiteX33" fmla="*/ 6088 w 432307"/>
              <a:gd name="connsiteY33" fmla="*/ 354378 h 605451"/>
              <a:gd name="connsiteX34" fmla="*/ 18230 w 432307"/>
              <a:gd name="connsiteY34" fmla="*/ 119232 h 605451"/>
              <a:gd name="connsiteX35" fmla="*/ 48200 w 432307"/>
              <a:gd name="connsiteY35" fmla="*/ 136535 h 605451"/>
              <a:gd name="connsiteX36" fmla="*/ 52729 w 432307"/>
              <a:gd name="connsiteY36" fmla="*/ 153069 h 605451"/>
              <a:gd name="connsiteX37" fmla="*/ 42129 w 432307"/>
              <a:gd name="connsiteY37" fmla="*/ 159125 h 605451"/>
              <a:gd name="connsiteX38" fmla="*/ 36058 w 432307"/>
              <a:gd name="connsiteY38" fmla="*/ 157491 h 605451"/>
              <a:gd name="connsiteX39" fmla="*/ 6088 w 432307"/>
              <a:gd name="connsiteY39" fmla="*/ 140188 h 605451"/>
              <a:gd name="connsiteX40" fmla="*/ 1656 w 432307"/>
              <a:gd name="connsiteY40" fmla="*/ 123654 h 605451"/>
              <a:gd name="connsiteX41" fmla="*/ 18230 w 432307"/>
              <a:gd name="connsiteY41" fmla="*/ 119232 h 605451"/>
              <a:gd name="connsiteX42" fmla="*/ 414077 w 432307"/>
              <a:gd name="connsiteY42" fmla="*/ 119232 h 605451"/>
              <a:gd name="connsiteX43" fmla="*/ 430651 w 432307"/>
              <a:gd name="connsiteY43" fmla="*/ 123654 h 605451"/>
              <a:gd name="connsiteX44" fmla="*/ 426219 w 432307"/>
              <a:gd name="connsiteY44" fmla="*/ 140188 h 605451"/>
              <a:gd name="connsiteX45" fmla="*/ 396249 w 432307"/>
              <a:gd name="connsiteY45" fmla="*/ 157491 h 605451"/>
              <a:gd name="connsiteX46" fmla="*/ 390178 w 432307"/>
              <a:gd name="connsiteY46" fmla="*/ 159125 h 605451"/>
              <a:gd name="connsiteX47" fmla="*/ 379578 w 432307"/>
              <a:gd name="connsiteY47" fmla="*/ 153069 h 605451"/>
              <a:gd name="connsiteX48" fmla="*/ 384107 w 432307"/>
              <a:gd name="connsiteY48" fmla="*/ 136535 h 605451"/>
              <a:gd name="connsiteX49" fmla="*/ 216153 w 432307"/>
              <a:gd name="connsiteY49" fmla="*/ 94416 h 605451"/>
              <a:gd name="connsiteX50" fmla="*/ 372067 w 432307"/>
              <a:gd name="connsiteY50" fmla="*/ 250212 h 605451"/>
              <a:gd name="connsiteX51" fmla="*/ 335376 w 432307"/>
              <a:gd name="connsiteY51" fmla="*/ 361866 h 605451"/>
              <a:gd name="connsiteX52" fmla="*/ 301285 w 432307"/>
              <a:gd name="connsiteY52" fmla="*/ 462269 h 605451"/>
              <a:gd name="connsiteX53" fmla="*/ 286935 w 432307"/>
              <a:gd name="connsiteY53" fmla="*/ 476598 h 605451"/>
              <a:gd name="connsiteX54" fmla="*/ 284046 w 432307"/>
              <a:gd name="connsiteY54" fmla="*/ 476598 h 605451"/>
              <a:gd name="connsiteX55" fmla="*/ 148163 w 432307"/>
              <a:gd name="connsiteY55" fmla="*/ 476598 h 605451"/>
              <a:gd name="connsiteX56" fmla="*/ 145371 w 432307"/>
              <a:gd name="connsiteY56" fmla="*/ 476598 h 605451"/>
              <a:gd name="connsiteX57" fmla="*/ 131021 w 432307"/>
              <a:gd name="connsiteY57" fmla="*/ 462269 h 605451"/>
              <a:gd name="connsiteX58" fmla="*/ 97316 w 432307"/>
              <a:gd name="connsiteY58" fmla="*/ 363501 h 605451"/>
              <a:gd name="connsiteX59" fmla="*/ 60239 w 432307"/>
              <a:gd name="connsiteY59" fmla="*/ 250212 h 605451"/>
              <a:gd name="connsiteX60" fmla="*/ 216153 w 432307"/>
              <a:gd name="connsiteY60" fmla="*/ 94416 h 605451"/>
              <a:gd name="connsiteX61" fmla="*/ 216154 w 432307"/>
              <a:gd name="connsiteY61" fmla="*/ 0 h 605451"/>
              <a:gd name="connsiteX62" fmla="*/ 228256 w 432307"/>
              <a:gd name="connsiteY62" fmla="*/ 12117 h 605451"/>
              <a:gd name="connsiteX63" fmla="*/ 228256 w 432307"/>
              <a:gd name="connsiteY63" fmla="*/ 46735 h 605451"/>
              <a:gd name="connsiteX64" fmla="*/ 216154 w 432307"/>
              <a:gd name="connsiteY64" fmla="*/ 58852 h 605451"/>
              <a:gd name="connsiteX65" fmla="*/ 204052 w 432307"/>
              <a:gd name="connsiteY65" fmla="*/ 46735 h 605451"/>
              <a:gd name="connsiteX66" fmla="*/ 204052 w 432307"/>
              <a:gd name="connsiteY66" fmla="*/ 12117 h 605451"/>
              <a:gd name="connsiteX67" fmla="*/ 216154 w 432307"/>
              <a:gd name="connsiteY67" fmla="*/ 0 h 60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32307" h="605451">
                <a:moveTo>
                  <a:pt x="154403" y="499109"/>
                </a:moveTo>
                <a:lnTo>
                  <a:pt x="277904" y="499109"/>
                </a:lnTo>
                <a:cubicBezTo>
                  <a:pt x="283395" y="501513"/>
                  <a:pt x="287248" y="507089"/>
                  <a:pt x="287248" y="513435"/>
                </a:cubicBezTo>
                <a:cubicBezTo>
                  <a:pt x="287248" y="519877"/>
                  <a:pt x="283395" y="525358"/>
                  <a:pt x="277904" y="527762"/>
                </a:cubicBezTo>
                <a:cubicBezTo>
                  <a:pt x="283395" y="530262"/>
                  <a:pt x="287248" y="535742"/>
                  <a:pt x="287248" y="542184"/>
                </a:cubicBezTo>
                <a:cubicBezTo>
                  <a:pt x="287248" y="548530"/>
                  <a:pt x="283395" y="554011"/>
                  <a:pt x="277904" y="556511"/>
                </a:cubicBezTo>
                <a:cubicBezTo>
                  <a:pt x="283395" y="558914"/>
                  <a:pt x="287248" y="564395"/>
                  <a:pt x="287248" y="570837"/>
                </a:cubicBezTo>
                <a:cubicBezTo>
                  <a:pt x="287248" y="579491"/>
                  <a:pt x="280216" y="586606"/>
                  <a:pt x="271449" y="586606"/>
                </a:cubicBezTo>
                <a:lnTo>
                  <a:pt x="268078" y="586606"/>
                </a:lnTo>
                <a:cubicBezTo>
                  <a:pt x="263165" y="597663"/>
                  <a:pt x="251990" y="605451"/>
                  <a:pt x="239081" y="605451"/>
                </a:cubicBezTo>
                <a:lnTo>
                  <a:pt x="193226" y="605451"/>
                </a:lnTo>
                <a:cubicBezTo>
                  <a:pt x="180221" y="605451"/>
                  <a:pt x="169143" y="597663"/>
                  <a:pt x="164229" y="586606"/>
                </a:cubicBezTo>
                <a:lnTo>
                  <a:pt x="160761" y="586606"/>
                </a:lnTo>
                <a:cubicBezTo>
                  <a:pt x="152091" y="586606"/>
                  <a:pt x="145059" y="579491"/>
                  <a:pt x="145059" y="570837"/>
                </a:cubicBezTo>
                <a:cubicBezTo>
                  <a:pt x="145059" y="564395"/>
                  <a:pt x="148912" y="558914"/>
                  <a:pt x="154403" y="556511"/>
                </a:cubicBezTo>
                <a:cubicBezTo>
                  <a:pt x="148912" y="554011"/>
                  <a:pt x="145059" y="548530"/>
                  <a:pt x="145059" y="542184"/>
                </a:cubicBezTo>
                <a:cubicBezTo>
                  <a:pt x="145059" y="535742"/>
                  <a:pt x="148912" y="530262"/>
                  <a:pt x="154403" y="527762"/>
                </a:cubicBezTo>
                <a:cubicBezTo>
                  <a:pt x="148912" y="525358"/>
                  <a:pt x="145059" y="519877"/>
                  <a:pt x="145059" y="513435"/>
                </a:cubicBezTo>
                <a:cubicBezTo>
                  <a:pt x="145059" y="507089"/>
                  <a:pt x="148912" y="501513"/>
                  <a:pt x="154403" y="499109"/>
                </a:cubicBezTo>
                <a:close/>
                <a:moveTo>
                  <a:pt x="396249" y="337144"/>
                </a:moveTo>
                <a:lnTo>
                  <a:pt x="426219" y="354378"/>
                </a:lnTo>
                <a:cubicBezTo>
                  <a:pt x="432000" y="357748"/>
                  <a:pt x="434024" y="365258"/>
                  <a:pt x="430651" y="371035"/>
                </a:cubicBezTo>
                <a:cubicBezTo>
                  <a:pt x="428435" y="374886"/>
                  <a:pt x="424291" y="377101"/>
                  <a:pt x="420148" y="377101"/>
                </a:cubicBezTo>
                <a:cubicBezTo>
                  <a:pt x="418028" y="377101"/>
                  <a:pt x="416004" y="376620"/>
                  <a:pt x="414077" y="375464"/>
                </a:cubicBezTo>
                <a:lnTo>
                  <a:pt x="384107" y="358133"/>
                </a:lnTo>
                <a:cubicBezTo>
                  <a:pt x="378229" y="354860"/>
                  <a:pt x="376302" y="347350"/>
                  <a:pt x="379578" y="341573"/>
                </a:cubicBezTo>
                <a:cubicBezTo>
                  <a:pt x="382951" y="335796"/>
                  <a:pt x="390371" y="333774"/>
                  <a:pt x="396249" y="337144"/>
                </a:cubicBezTo>
                <a:close/>
                <a:moveTo>
                  <a:pt x="36058" y="337144"/>
                </a:moveTo>
                <a:cubicBezTo>
                  <a:pt x="41839" y="333774"/>
                  <a:pt x="49356" y="335796"/>
                  <a:pt x="52729" y="341573"/>
                </a:cubicBezTo>
                <a:cubicBezTo>
                  <a:pt x="56005" y="347350"/>
                  <a:pt x="54078" y="354860"/>
                  <a:pt x="48200" y="358133"/>
                </a:cubicBezTo>
                <a:lnTo>
                  <a:pt x="18230" y="375464"/>
                </a:lnTo>
                <a:cubicBezTo>
                  <a:pt x="16303" y="376620"/>
                  <a:pt x="14183" y="377101"/>
                  <a:pt x="12159" y="377101"/>
                </a:cubicBezTo>
                <a:cubicBezTo>
                  <a:pt x="7919" y="377101"/>
                  <a:pt x="3872" y="374886"/>
                  <a:pt x="1656" y="371035"/>
                </a:cubicBezTo>
                <a:cubicBezTo>
                  <a:pt x="-1717" y="365258"/>
                  <a:pt x="210" y="357748"/>
                  <a:pt x="6088" y="354378"/>
                </a:cubicBezTo>
                <a:close/>
                <a:moveTo>
                  <a:pt x="18230" y="119232"/>
                </a:moveTo>
                <a:lnTo>
                  <a:pt x="48200" y="136535"/>
                </a:lnTo>
                <a:cubicBezTo>
                  <a:pt x="54078" y="139804"/>
                  <a:pt x="56005" y="147301"/>
                  <a:pt x="52729" y="153069"/>
                </a:cubicBezTo>
                <a:cubicBezTo>
                  <a:pt x="50416" y="156914"/>
                  <a:pt x="46369" y="159125"/>
                  <a:pt x="42129" y="159125"/>
                </a:cubicBezTo>
                <a:cubicBezTo>
                  <a:pt x="40105" y="159125"/>
                  <a:pt x="37985" y="158644"/>
                  <a:pt x="36058" y="157491"/>
                </a:cubicBezTo>
                <a:lnTo>
                  <a:pt x="6088" y="140188"/>
                </a:lnTo>
                <a:cubicBezTo>
                  <a:pt x="210" y="136920"/>
                  <a:pt x="-1717" y="129422"/>
                  <a:pt x="1656" y="123654"/>
                </a:cubicBezTo>
                <a:cubicBezTo>
                  <a:pt x="4932" y="117887"/>
                  <a:pt x="12448" y="115868"/>
                  <a:pt x="18230" y="119232"/>
                </a:cubicBezTo>
                <a:close/>
                <a:moveTo>
                  <a:pt x="414077" y="119232"/>
                </a:moveTo>
                <a:cubicBezTo>
                  <a:pt x="419859" y="115868"/>
                  <a:pt x="427279" y="117887"/>
                  <a:pt x="430651" y="123654"/>
                </a:cubicBezTo>
                <a:cubicBezTo>
                  <a:pt x="434024" y="129422"/>
                  <a:pt x="432097" y="136920"/>
                  <a:pt x="426219" y="140188"/>
                </a:cubicBezTo>
                <a:lnTo>
                  <a:pt x="396249" y="157491"/>
                </a:lnTo>
                <a:cubicBezTo>
                  <a:pt x="394322" y="158644"/>
                  <a:pt x="392202" y="159125"/>
                  <a:pt x="390178" y="159125"/>
                </a:cubicBezTo>
                <a:cubicBezTo>
                  <a:pt x="385938" y="159125"/>
                  <a:pt x="381891" y="156914"/>
                  <a:pt x="379578" y="153069"/>
                </a:cubicBezTo>
                <a:cubicBezTo>
                  <a:pt x="376302" y="147301"/>
                  <a:pt x="378229" y="139804"/>
                  <a:pt x="384107" y="136535"/>
                </a:cubicBezTo>
                <a:close/>
                <a:moveTo>
                  <a:pt x="216153" y="94416"/>
                </a:moveTo>
                <a:cubicBezTo>
                  <a:pt x="302151" y="94416"/>
                  <a:pt x="372067" y="164332"/>
                  <a:pt x="372067" y="250212"/>
                </a:cubicBezTo>
                <a:cubicBezTo>
                  <a:pt x="372067" y="288777"/>
                  <a:pt x="353384" y="325899"/>
                  <a:pt x="335376" y="361866"/>
                </a:cubicBezTo>
                <a:cubicBezTo>
                  <a:pt x="317849" y="396680"/>
                  <a:pt x="301285" y="429667"/>
                  <a:pt x="301285" y="462269"/>
                </a:cubicBezTo>
                <a:cubicBezTo>
                  <a:pt x="301285" y="470155"/>
                  <a:pt x="294832" y="476598"/>
                  <a:pt x="286935" y="476598"/>
                </a:cubicBezTo>
                <a:lnTo>
                  <a:pt x="284046" y="476598"/>
                </a:lnTo>
                <a:lnTo>
                  <a:pt x="148163" y="476598"/>
                </a:lnTo>
                <a:lnTo>
                  <a:pt x="145371" y="476598"/>
                </a:lnTo>
                <a:cubicBezTo>
                  <a:pt x="137377" y="476598"/>
                  <a:pt x="131021" y="470155"/>
                  <a:pt x="131021" y="462269"/>
                </a:cubicBezTo>
                <a:cubicBezTo>
                  <a:pt x="131021" y="431013"/>
                  <a:pt x="114650" y="398219"/>
                  <a:pt x="97316" y="363501"/>
                </a:cubicBezTo>
                <a:cubicBezTo>
                  <a:pt x="79018" y="326860"/>
                  <a:pt x="60239" y="289065"/>
                  <a:pt x="60239" y="250212"/>
                </a:cubicBezTo>
                <a:cubicBezTo>
                  <a:pt x="60239" y="164332"/>
                  <a:pt x="130155" y="94416"/>
                  <a:pt x="216153" y="94416"/>
                </a:cubicBezTo>
                <a:close/>
                <a:moveTo>
                  <a:pt x="216154" y="0"/>
                </a:moveTo>
                <a:cubicBezTo>
                  <a:pt x="222877" y="0"/>
                  <a:pt x="228256" y="5385"/>
                  <a:pt x="228256" y="12117"/>
                </a:cubicBezTo>
                <a:lnTo>
                  <a:pt x="228256" y="46735"/>
                </a:lnTo>
                <a:cubicBezTo>
                  <a:pt x="228256" y="53371"/>
                  <a:pt x="222877" y="58852"/>
                  <a:pt x="216154" y="58852"/>
                </a:cubicBezTo>
                <a:cubicBezTo>
                  <a:pt x="209431" y="58852"/>
                  <a:pt x="204052" y="53371"/>
                  <a:pt x="204052" y="46735"/>
                </a:cubicBezTo>
                <a:lnTo>
                  <a:pt x="204052" y="12117"/>
                </a:lnTo>
                <a:cubicBezTo>
                  <a:pt x="204052" y="5385"/>
                  <a:pt x="209431" y="0"/>
                  <a:pt x="216154"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Light" panose="020B0502040204020203" pitchFamily="34" charset="-122"/>
              <a:ea typeface="微软雅黑 Light" panose="020B0502040204020203" pitchFamily="34" charset="-122"/>
            </a:endParaRPr>
          </a:p>
        </p:txBody>
      </p:sp>
      <p:sp>
        <p:nvSpPr>
          <p:cNvPr id="35" name="business-bars-graphic_70650"/>
          <p:cNvSpPr>
            <a:spLocks noChangeAspect="1"/>
          </p:cNvSpPr>
          <p:nvPr>
            <p:custDataLst>
              <p:tags r:id="rId7"/>
            </p:custDataLst>
          </p:nvPr>
        </p:nvSpPr>
        <p:spPr bwMode="auto">
          <a:xfrm>
            <a:off x="4232724" y="3077369"/>
            <a:ext cx="302193" cy="351353"/>
          </a:xfrm>
          <a:custGeom>
            <a:avLst/>
            <a:gdLst>
              <a:gd name="T0" fmla="*/ 4142 w 5720"/>
              <a:gd name="T1" fmla="*/ 1476 h 6660"/>
              <a:gd name="T2" fmla="*/ 4753 w 5720"/>
              <a:gd name="T3" fmla="*/ 1195 h 6660"/>
              <a:gd name="T4" fmla="*/ 4177 w 5720"/>
              <a:gd name="T5" fmla="*/ 1044 h 6660"/>
              <a:gd name="T6" fmla="*/ 3935 w 5720"/>
              <a:gd name="T7" fmla="*/ 1135 h 6660"/>
              <a:gd name="T8" fmla="*/ 2861 w 5720"/>
              <a:gd name="T9" fmla="*/ 1062 h 6660"/>
              <a:gd name="T10" fmla="*/ 1617 w 5720"/>
              <a:gd name="T11" fmla="*/ 1094 h 6660"/>
              <a:gd name="T12" fmla="*/ 967 w 5720"/>
              <a:gd name="T13" fmla="*/ 852 h 6660"/>
              <a:gd name="T14" fmla="*/ 1176 w 5720"/>
              <a:gd name="T15" fmla="*/ 1287 h 6660"/>
              <a:gd name="T16" fmla="*/ 1210 w 5720"/>
              <a:gd name="T17" fmla="*/ 1311 h 6660"/>
              <a:gd name="T18" fmla="*/ 1488 w 5720"/>
              <a:gd name="T19" fmla="*/ 1476 h 6660"/>
              <a:gd name="T20" fmla="*/ 0 w 5720"/>
              <a:gd name="T21" fmla="*/ 1676 h 6660"/>
              <a:gd name="T22" fmla="*/ 200 w 5720"/>
              <a:gd name="T23" fmla="*/ 3544 h 6660"/>
              <a:gd name="T24" fmla="*/ 403 w 5720"/>
              <a:gd name="T25" fmla="*/ 6460 h 6660"/>
              <a:gd name="T26" fmla="*/ 5116 w 5720"/>
              <a:gd name="T27" fmla="*/ 6660 h 6660"/>
              <a:gd name="T28" fmla="*/ 5316 w 5720"/>
              <a:gd name="T29" fmla="*/ 3544 h 6660"/>
              <a:gd name="T30" fmla="*/ 5720 w 5720"/>
              <a:gd name="T31" fmla="*/ 3344 h 6660"/>
              <a:gd name="T32" fmla="*/ 5520 w 5720"/>
              <a:gd name="T33" fmla="*/ 1476 h 6660"/>
              <a:gd name="T34" fmla="*/ 3558 w 5720"/>
              <a:gd name="T35" fmla="*/ 742 h 6660"/>
              <a:gd name="T36" fmla="*/ 3535 w 5720"/>
              <a:gd name="T37" fmla="*/ 733 h 6660"/>
              <a:gd name="T38" fmla="*/ 2674 w 5720"/>
              <a:gd name="T39" fmla="*/ 1476 h 6660"/>
              <a:gd name="T40" fmla="*/ 2129 w 5720"/>
              <a:gd name="T41" fmla="*/ 699 h 6660"/>
              <a:gd name="T42" fmla="*/ 3480 w 5720"/>
              <a:gd name="T43" fmla="*/ 6260 h 6660"/>
              <a:gd name="T44" fmla="*/ 3280 w 5720"/>
              <a:gd name="T45" fmla="*/ 3733 h 6660"/>
              <a:gd name="T46" fmla="*/ 2240 w 5720"/>
              <a:gd name="T47" fmla="*/ 3933 h 6660"/>
              <a:gd name="T48" fmla="*/ 803 w 5720"/>
              <a:gd name="T49" fmla="*/ 6260 h 6660"/>
              <a:gd name="T50" fmla="*/ 4916 w 5720"/>
              <a:gd name="T51" fmla="*/ 3544 h 6660"/>
              <a:gd name="T52" fmla="*/ 5320 w 5720"/>
              <a:gd name="T53" fmla="*/ 3144 h 6660"/>
              <a:gd name="T54" fmla="*/ 603 w 5720"/>
              <a:gd name="T55" fmla="*/ 3144 h 6660"/>
              <a:gd name="T56" fmla="*/ 400 w 5720"/>
              <a:gd name="T57" fmla="*/ 1876 h 6660"/>
              <a:gd name="T58" fmla="*/ 2240 w 5720"/>
              <a:gd name="T59" fmla="*/ 2730 h 6660"/>
              <a:gd name="T60" fmla="*/ 3280 w 5720"/>
              <a:gd name="T61" fmla="*/ 2930 h 6660"/>
              <a:gd name="T62" fmla="*/ 3480 w 5720"/>
              <a:gd name="T63" fmla="*/ 1876 h 6660"/>
              <a:gd name="T64" fmla="*/ 5320 w 5720"/>
              <a:gd name="T65" fmla="*/ 3144 h 6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0" h="6660">
                <a:moveTo>
                  <a:pt x="5520" y="1476"/>
                </a:moveTo>
                <a:lnTo>
                  <a:pt x="4142" y="1476"/>
                </a:lnTo>
                <a:cubicBezTo>
                  <a:pt x="4263" y="1432"/>
                  <a:pt x="4426" y="1384"/>
                  <a:pt x="4546" y="1388"/>
                </a:cubicBezTo>
                <a:cubicBezTo>
                  <a:pt x="4657" y="1392"/>
                  <a:pt x="4749" y="1305"/>
                  <a:pt x="4753" y="1195"/>
                </a:cubicBezTo>
                <a:cubicBezTo>
                  <a:pt x="4757" y="1085"/>
                  <a:pt x="4670" y="992"/>
                  <a:pt x="4560" y="988"/>
                </a:cubicBezTo>
                <a:cubicBezTo>
                  <a:pt x="4435" y="984"/>
                  <a:pt x="4298" y="1010"/>
                  <a:pt x="4177" y="1044"/>
                </a:cubicBezTo>
                <a:cubicBezTo>
                  <a:pt x="4169" y="1046"/>
                  <a:pt x="4159" y="1049"/>
                  <a:pt x="4149" y="1052"/>
                </a:cubicBezTo>
                <a:cubicBezTo>
                  <a:pt x="4128" y="1056"/>
                  <a:pt x="4020" y="1088"/>
                  <a:pt x="3935" y="1135"/>
                </a:cubicBezTo>
                <a:cubicBezTo>
                  <a:pt x="3985" y="866"/>
                  <a:pt x="3920" y="704"/>
                  <a:pt x="3920" y="704"/>
                </a:cubicBezTo>
                <a:cubicBezTo>
                  <a:pt x="3643" y="0"/>
                  <a:pt x="3057" y="719"/>
                  <a:pt x="2861" y="1062"/>
                </a:cubicBezTo>
                <a:cubicBezTo>
                  <a:pt x="2665" y="687"/>
                  <a:pt x="2264" y="112"/>
                  <a:pt x="1772" y="453"/>
                </a:cubicBezTo>
                <a:cubicBezTo>
                  <a:pt x="1503" y="629"/>
                  <a:pt x="1506" y="867"/>
                  <a:pt x="1617" y="1094"/>
                </a:cubicBezTo>
                <a:cubicBezTo>
                  <a:pt x="1507" y="1036"/>
                  <a:pt x="1367" y="939"/>
                  <a:pt x="1249" y="835"/>
                </a:cubicBezTo>
                <a:cubicBezTo>
                  <a:pt x="1166" y="762"/>
                  <a:pt x="1040" y="770"/>
                  <a:pt x="967" y="852"/>
                </a:cubicBezTo>
                <a:cubicBezTo>
                  <a:pt x="893" y="935"/>
                  <a:pt x="901" y="1062"/>
                  <a:pt x="984" y="1135"/>
                </a:cubicBezTo>
                <a:cubicBezTo>
                  <a:pt x="988" y="1138"/>
                  <a:pt x="1066" y="1207"/>
                  <a:pt x="1176" y="1287"/>
                </a:cubicBezTo>
                <a:cubicBezTo>
                  <a:pt x="1176" y="1287"/>
                  <a:pt x="1176" y="1287"/>
                  <a:pt x="1177" y="1287"/>
                </a:cubicBezTo>
                <a:cubicBezTo>
                  <a:pt x="1187" y="1295"/>
                  <a:pt x="1198" y="1303"/>
                  <a:pt x="1210" y="1311"/>
                </a:cubicBezTo>
                <a:cubicBezTo>
                  <a:pt x="1224" y="1321"/>
                  <a:pt x="1239" y="1331"/>
                  <a:pt x="1253" y="1341"/>
                </a:cubicBezTo>
                <a:cubicBezTo>
                  <a:pt x="1338" y="1398"/>
                  <a:pt x="1416" y="1443"/>
                  <a:pt x="1488" y="1476"/>
                </a:cubicBezTo>
                <a:lnTo>
                  <a:pt x="200" y="1476"/>
                </a:lnTo>
                <a:cubicBezTo>
                  <a:pt x="89" y="1476"/>
                  <a:pt x="0" y="1566"/>
                  <a:pt x="0" y="1676"/>
                </a:cubicBezTo>
                <a:lnTo>
                  <a:pt x="0" y="3344"/>
                </a:lnTo>
                <a:cubicBezTo>
                  <a:pt x="0" y="3455"/>
                  <a:pt x="89" y="3544"/>
                  <a:pt x="200" y="3544"/>
                </a:cubicBezTo>
                <a:lnTo>
                  <a:pt x="403" y="3544"/>
                </a:lnTo>
                <a:lnTo>
                  <a:pt x="403" y="6460"/>
                </a:lnTo>
                <a:cubicBezTo>
                  <a:pt x="403" y="6571"/>
                  <a:pt x="493" y="6660"/>
                  <a:pt x="603" y="6660"/>
                </a:cubicBezTo>
                <a:lnTo>
                  <a:pt x="5116" y="6660"/>
                </a:lnTo>
                <a:cubicBezTo>
                  <a:pt x="5227" y="6660"/>
                  <a:pt x="5316" y="6571"/>
                  <a:pt x="5316" y="6460"/>
                </a:cubicBezTo>
                <a:lnTo>
                  <a:pt x="5316" y="3544"/>
                </a:lnTo>
                <a:lnTo>
                  <a:pt x="5520" y="3544"/>
                </a:lnTo>
                <a:cubicBezTo>
                  <a:pt x="5630" y="3544"/>
                  <a:pt x="5720" y="3455"/>
                  <a:pt x="5720" y="3344"/>
                </a:cubicBezTo>
                <a:lnTo>
                  <a:pt x="5720" y="1676"/>
                </a:lnTo>
                <a:cubicBezTo>
                  <a:pt x="5720" y="1566"/>
                  <a:pt x="5630" y="1476"/>
                  <a:pt x="5520" y="1476"/>
                </a:cubicBezTo>
                <a:close/>
                <a:moveTo>
                  <a:pt x="3535" y="733"/>
                </a:moveTo>
                <a:cubicBezTo>
                  <a:pt x="3545" y="729"/>
                  <a:pt x="3553" y="736"/>
                  <a:pt x="3558" y="742"/>
                </a:cubicBezTo>
                <a:cubicBezTo>
                  <a:pt x="3631" y="836"/>
                  <a:pt x="3236" y="1522"/>
                  <a:pt x="3046" y="1436"/>
                </a:cubicBezTo>
                <a:cubicBezTo>
                  <a:pt x="2997" y="1341"/>
                  <a:pt x="3421" y="777"/>
                  <a:pt x="3535" y="733"/>
                </a:cubicBezTo>
                <a:close/>
                <a:moveTo>
                  <a:pt x="2129" y="699"/>
                </a:moveTo>
                <a:cubicBezTo>
                  <a:pt x="2404" y="776"/>
                  <a:pt x="2594" y="1244"/>
                  <a:pt x="2674" y="1476"/>
                </a:cubicBezTo>
                <a:lnTo>
                  <a:pt x="2442" y="1476"/>
                </a:lnTo>
                <a:cubicBezTo>
                  <a:pt x="2175" y="1209"/>
                  <a:pt x="1610" y="552"/>
                  <a:pt x="2129" y="699"/>
                </a:cubicBezTo>
                <a:close/>
                <a:moveTo>
                  <a:pt x="4916" y="6260"/>
                </a:moveTo>
                <a:lnTo>
                  <a:pt x="3480" y="6260"/>
                </a:lnTo>
                <a:lnTo>
                  <a:pt x="3480" y="3933"/>
                </a:lnTo>
                <a:cubicBezTo>
                  <a:pt x="3480" y="3822"/>
                  <a:pt x="3390" y="3733"/>
                  <a:pt x="3280" y="3733"/>
                </a:cubicBezTo>
                <a:lnTo>
                  <a:pt x="2440" y="3733"/>
                </a:lnTo>
                <a:cubicBezTo>
                  <a:pt x="2329" y="3733"/>
                  <a:pt x="2240" y="3822"/>
                  <a:pt x="2240" y="3933"/>
                </a:cubicBezTo>
                <a:lnTo>
                  <a:pt x="2240" y="6260"/>
                </a:lnTo>
                <a:lnTo>
                  <a:pt x="803" y="6260"/>
                </a:lnTo>
                <a:lnTo>
                  <a:pt x="803" y="3544"/>
                </a:lnTo>
                <a:lnTo>
                  <a:pt x="4916" y="3544"/>
                </a:lnTo>
                <a:lnTo>
                  <a:pt x="4916" y="6260"/>
                </a:lnTo>
                <a:close/>
                <a:moveTo>
                  <a:pt x="5320" y="3144"/>
                </a:moveTo>
                <a:lnTo>
                  <a:pt x="5116" y="3144"/>
                </a:lnTo>
                <a:lnTo>
                  <a:pt x="603" y="3144"/>
                </a:lnTo>
                <a:lnTo>
                  <a:pt x="400" y="3144"/>
                </a:lnTo>
                <a:lnTo>
                  <a:pt x="400" y="1876"/>
                </a:lnTo>
                <a:lnTo>
                  <a:pt x="2240" y="1876"/>
                </a:lnTo>
                <a:lnTo>
                  <a:pt x="2240" y="2730"/>
                </a:lnTo>
                <a:cubicBezTo>
                  <a:pt x="2240" y="2841"/>
                  <a:pt x="2329" y="2930"/>
                  <a:pt x="2440" y="2930"/>
                </a:cubicBezTo>
                <a:lnTo>
                  <a:pt x="3280" y="2930"/>
                </a:lnTo>
                <a:cubicBezTo>
                  <a:pt x="3390" y="2930"/>
                  <a:pt x="3480" y="2841"/>
                  <a:pt x="3480" y="2730"/>
                </a:cubicBezTo>
                <a:lnTo>
                  <a:pt x="3480" y="1876"/>
                </a:lnTo>
                <a:lnTo>
                  <a:pt x="5320" y="1876"/>
                </a:lnTo>
                <a:lnTo>
                  <a:pt x="5320" y="3144"/>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Light" panose="020B0502040204020203" pitchFamily="34" charset="-122"/>
              <a:ea typeface="微软雅黑 Light" panose="020B0502040204020203" pitchFamily="34" charset="-122"/>
            </a:endParaRPr>
          </a:p>
        </p:txBody>
      </p:sp>
      <p:sp>
        <p:nvSpPr>
          <p:cNvPr id="36" name="business-bars-graphic_70650"/>
          <p:cNvSpPr>
            <a:spLocks noChangeAspect="1"/>
          </p:cNvSpPr>
          <p:nvPr>
            <p:custDataLst>
              <p:tags r:id="rId8"/>
            </p:custDataLst>
          </p:nvPr>
        </p:nvSpPr>
        <p:spPr bwMode="auto">
          <a:xfrm>
            <a:off x="869216" y="1380598"/>
            <a:ext cx="351353" cy="322855"/>
          </a:xfrm>
          <a:custGeom>
            <a:avLst/>
            <a:gdLst>
              <a:gd name="connsiteX0" fmla="*/ 366665 w 604675"/>
              <a:gd name="connsiteY0" fmla="*/ 388199 h 555632"/>
              <a:gd name="connsiteX1" fmla="*/ 366665 w 604675"/>
              <a:gd name="connsiteY1" fmla="*/ 481413 h 555632"/>
              <a:gd name="connsiteX2" fmla="*/ 426977 w 604675"/>
              <a:gd name="connsiteY2" fmla="*/ 481413 h 555632"/>
              <a:gd name="connsiteX3" fmla="*/ 426977 w 604675"/>
              <a:gd name="connsiteY3" fmla="*/ 388199 h 555632"/>
              <a:gd name="connsiteX4" fmla="*/ 189710 w 604675"/>
              <a:gd name="connsiteY4" fmla="*/ 388199 h 555632"/>
              <a:gd name="connsiteX5" fmla="*/ 189710 w 604675"/>
              <a:gd name="connsiteY5" fmla="*/ 481413 h 555632"/>
              <a:gd name="connsiteX6" fmla="*/ 250022 w 604675"/>
              <a:gd name="connsiteY6" fmla="*/ 481413 h 555632"/>
              <a:gd name="connsiteX7" fmla="*/ 250022 w 604675"/>
              <a:gd name="connsiteY7" fmla="*/ 388199 h 555632"/>
              <a:gd name="connsiteX8" fmla="*/ 366665 w 604675"/>
              <a:gd name="connsiteY8" fmla="*/ 291853 h 555632"/>
              <a:gd name="connsiteX9" fmla="*/ 366665 w 604675"/>
              <a:gd name="connsiteY9" fmla="*/ 385067 h 555632"/>
              <a:gd name="connsiteX10" fmla="*/ 426977 w 604675"/>
              <a:gd name="connsiteY10" fmla="*/ 385067 h 555632"/>
              <a:gd name="connsiteX11" fmla="*/ 426977 w 604675"/>
              <a:gd name="connsiteY11" fmla="*/ 291853 h 555632"/>
              <a:gd name="connsiteX12" fmla="*/ 189710 w 604675"/>
              <a:gd name="connsiteY12" fmla="*/ 291853 h 555632"/>
              <a:gd name="connsiteX13" fmla="*/ 189710 w 604675"/>
              <a:gd name="connsiteY13" fmla="*/ 385067 h 555632"/>
              <a:gd name="connsiteX14" fmla="*/ 250022 w 604675"/>
              <a:gd name="connsiteY14" fmla="*/ 385067 h 555632"/>
              <a:gd name="connsiteX15" fmla="*/ 250022 w 604675"/>
              <a:gd name="connsiteY15" fmla="*/ 291853 h 555632"/>
              <a:gd name="connsiteX16" fmla="*/ 257380 w 604675"/>
              <a:gd name="connsiteY16" fmla="*/ 53277 h 555632"/>
              <a:gd name="connsiteX17" fmla="*/ 359428 w 604675"/>
              <a:gd name="connsiteY17" fmla="*/ 53277 h 555632"/>
              <a:gd name="connsiteX18" fmla="*/ 366665 w 604675"/>
              <a:gd name="connsiteY18" fmla="*/ 60503 h 555632"/>
              <a:gd name="connsiteX19" fmla="*/ 366665 w 604675"/>
              <a:gd name="connsiteY19" fmla="*/ 96030 h 555632"/>
              <a:gd name="connsiteX20" fmla="*/ 557612 w 604675"/>
              <a:gd name="connsiteY20" fmla="*/ 96030 h 555632"/>
              <a:gd name="connsiteX21" fmla="*/ 559301 w 604675"/>
              <a:gd name="connsiteY21" fmla="*/ 97596 h 555632"/>
              <a:gd name="connsiteX22" fmla="*/ 557612 w 604675"/>
              <a:gd name="connsiteY22" fmla="*/ 99162 h 555632"/>
              <a:gd name="connsiteX23" fmla="*/ 366665 w 604675"/>
              <a:gd name="connsiteY23" fmla="*/ 99162 h 555632"/>
              <a:gd name="connsiteX24" fmla="*/ 366665 w 604675"/>
              <a:gd name="connsiteY24" fmla="*/ 192376 h 555632"/>
              <a:gd name="connsiteX25" fmla="*/ 557612 w 604675"/>
              <a:gd name="connsiteY25" fmla="*/ 192376 h 555632"/>
              <a:gd name="connsiteX26" fmla="*/ 559301 w 604675"/>
              <a:gd name="connsiteY26" fmla="*/ 193942 h 555632"/>
              <a:gd name="connsiteX27" fmla="*/ 557612 w 604675"/>
              <a:gd name="connsiteY27" fmla="*/ 195507 h 555632"/>
              <a:gd name="connsiteX28" fmla="*/ 366665 w 604675"/>
              <a:gd name="connsiteY28" fmla="*/ 195507 h 555632"/>
              <a:gd name="connsiteX29" fmla="*/ 366665 w 604675"/>
              <a:gd name="connsiteY29" fmla="*/ 288722 h 555632"/>
              <a:gd name="connsiteX30" fmla="*/ 426977 w 604675"/>
              <a:gd name="connsiteY30" fmla="*/ 288722 h 555632"/>
              <a:gd name="connsiteX31" fmla="*/ 426977 w 604675"/>
              <a:gd name="connsiteY31" fmla="*/ 237177 h 555632"/>
              <a:gd name="connsiteX32" fmla="*/ 434214 w 604675"/>
              <a:gd name="connsiteY32" fmla="*/ 229830 h 555632"/>
              <a:gd name="connsiteX33" fmla="*/ 536262 w 604675"/>
              <a:gd name="connsiteY33" fmla="*/ 229830 h 555632"/>
              <a:gd name="connsiteX34" fmla="*/ 543620 w 604675"/>
              <a:gd name="connsiteY34" fmla="*/ 237177 h 555632"/>
              <a:gd name="connsiteX35" fmla="*/ 543620 w 604675"/>
              <a:gd name="connsiteY35" fmla="*/ 288722 h 555632"/>
              <a:gd name="connsiteX36" fmla="*/ 557612 w 604675"/>
              <a:gd name="connsiteY36" fmla="*/ 288722 h 555632"/>
              <a:gd name="connsiteX37" fmla="*/ 559301 w 604675"/>
              <a:gd name="connsiteY37" fmla="*/ 290287 h 555632"/>
              <a:gd name="connsiteX38" fmla="*/ 557612 w 604675"/>
              <a:gd name="connsiteY38" fmla="*/ 291853 h 555632"/>
              <a:gd name="connsiteX39" fmla="*/ 543620 w 604675"/>
              <a:gd name="connsiteY39" fmla="*/ 291853 h 555632"/>
              <a:gd name="connsiteX40" fmla="*/ 543620 w 604675"/>
              <a:gd name="connsiteY40" fmla="*/ 385067 h 555632"/>
              <a:gd name="connsiteX41" fmla="*/ 557612 w 604675"/>
              <a:gd name="connsiteY41" fmla="*/ 385067 h 555632"/>
              <a:gd name="connsiteX42" fmla="*/ 559301 w 604675"/>
              <a:gd name="connsiteY42" fmla="*/ 386633 h 555632"/>
              <a:gd name="connsiteX43" fmla="*/ 557612 w 604675"/>
              <a:gd name="connsiteY43" fmla="*/ 388199 h 555632"/>
              <a:gd name="connsiteX44" fmla="*/ 543620 w 604675"/>
              <a:gd name="connsiteY44" fmla="*/ 388199 h 555632"/>
              <a:gd name="connsiteX45" fmla="*/ 543620 w 604675"/>
              <a:gd name="connsiteY45" fmla="*/ 481413 h 555632"/>
              <a:gd name="connsiteX46" fmla="*/ 557612 w 604675"/>
              <a:gd name="connsiteY46" fmla="*/ 481413 h 555632"/>
              <a:gd name="connsiteX47" fmla="*/ 559301 w 604675"/>
              <a:gd name="connsiteY47" fmla="*/ 482979 h 555632"/>
              <a:gd name="connsiteX48" fmla="*/ 557612 w 604675"/>
              <a:gd name="connsiteY48" fmla="*/ 484544 h 555632"/>
              <a:gd name="connsiteX49" fmla="*/ 543620 w 604675"/>
              <a:gd name="connsiteY49" fmla="*/ 484544 h 555632"/>
              <a:gd name="connsiteX50" fmla="*/ 536262 w 604675"/>
              <a:gd name="connsiteY50" fmla="*/ 491770 h 555632"/>
              <a:gd name="connsiteX51" fmla="*/ 434214 w 604675"/>
              <a:gd name="connsiteY51" fmla="*/ 491770 h 555632"/>
              <a:gd name="connsiteX52" fmla="*/ 426977 w 604675"/>
              <a:gd name="connsiteY52" fmla="*/ 484544 h 555632"/>
              <a:gd name="connsiteX53" fmla="*/ 366665 w 604675"/>
              <a:gd name="connsiteY53" fmla="*/ 484544 h 555632"/>
              <a:gd name="connsiteX54" fmla="*/ 359428 w 604675"/>
              <a:gd name="connsiteY54" fmla="*/ 491770 h 555632"/>
              <a:gd name="connsiteX55" fmla="*/ 257380 w 604675"/>
              <a:gd name="connsiteY55" fmla="*/ 491770 h 555632"/>
              <a:gd name="connsiteX56" fmla="*/ 250022 w 604675"/>
              <a:gd name="connsiteY56" fmla="*/ 484544 h 555632"/>
              <a:gd name="connsiteX57" fmla="*/ 189710 w 604675"/>
              <a:gd name="connsiteY57" fmla="*/ 484544 h 555632"/>
              <a:gd name="connsiteX58" fmla="*/ 182473 w 604675"/>
              <a:gd name="connsiteY58" fmla="*/ 491770 h 555632"/>
              <a:gd name="connsiteX59" fmla="*/ 80425 w 604675"/>
              <a:gd name="connsiteY59" fmla="*/ 491770 h 555632"/>
              <a:gd name="connsiteX60" fmla="*/ 73187 w 604675"/>
              <a:gd name="connsiteY60" fmla="*/ 484544 h 555632"/>
              <a:gd name="connsiteX61" fmla="*/ 47012 w 604675"/>
              <a:gd name="connsiteY61" fmla="*/ 484544 h 555632"/>
              <a:gd name="connsiteX62" fmla="*/ 45444 w 604675"/>
              <a:gd name="connsiteY62" fmla="*/ 482979 h 555632"/>
              <a:gd name="connsiteX63" fmla="*/ 47012 w 604675"/>
              <a:gd name="connsiteY63" fmla="*/ 481413 h 555632"/>
              <a:gd name="connsiteX64" fmla="*/ 73187 w 604675"/>
              <a:gd name="connsiteY64" fmla="*/ 481413 h 555632"/>
              <a:gd name="connsiteX65" fmla="*/ 73187 w 604675"/>
              <a:gd name="connsiteY65" fmla="*/ 388199 h 555632"/>
              <a:gd name="connsiteX66" fmla="*/ 47012 w 604675"/>
              <a:gd name="connsiteY66" fmla="*/ 388199 h 555632"/>
              <a:gd name="connsiteX67" fmla="*/ 45444 w 604675"/>
              <a:gd name="connsiteY67" fmla="*/ 386633 h 555632"/>
              <a:gd name="connsiteX68" fmla="*/ 47012 w 604675"/>
              <a:gd name="connsiteY68" fmla="*/ 385067 h 555632"/>
              <a:gd name="connsiteX69" fmla="*/ 73187 w 604675"/>
              <a:gd name="connsiteY69" fmla="*/ 385067 h 555632"/>
              <a:gd name="connsiteX70" fmla="*/ 73187 w 604675"/>
              <a:gd name="connsiteY70" fmla="*/ 291853 h 555632"/>
              <a:gd name="connsiteX71" fmla="*/ 47012 w 604675"/>
              <a:gd name="connsiteY71" fmla="*/ 291853 h 555632"/>
              <a:gd name="connsiteX72" fmla="*/ 45444 w 604675"/>
              <a:gd name="connsiteY72" fmla="*/ 290287 h 555632"/>
              <a:gd name="connsiteX73" fmla="*/ 47012 w 604675"/>
              <a:gd name="connsiteY73" fmla="*/ 288722 h 555632"/>
              <a:gd name="connsiteX74" fmla="*/ 73187 w 604675"/>
              <a:gd name="connsiteY74" fmla="*/ 288722 h 555632"/>
              <a:gd name="connsiteX75" fmla="*/ 73187 w 604675"/>
              <a:gd name="connsiteY75" fmla="*/ 237177 h 555632"/>
              <a:gd name="connsiteX76" fmla="*/ 80425 w 604675"/>
              <a:gd name="connsiteY76" fmla="*/ 229830 h 555632"/>
              <a:gd name="connsiteX77" fmla="*/ 182473 w 604675"/>
              <a:gd name="connsiteY77" fmla="*/ 229830 h 555632"/>
              <a:gd name="connsiteX78" fmla="*/ 189710 w 604675"/>
              <a:gd name="connsiteY78" fmla="*/ 237177 h 555632"/>
              <a:gd name="connsiteX79" fmla="*/ 189710 w 604675"/>
              <a:gd name="connsiteY79" fmla="*/ 288722 h 555632"/>
              <a:gd name="connsiteX80" fmla="*/ 250022 w 604675"/>
              <a:gd name="connsiteY80" fmla="*/ 288722 h 555632"/>
              <a:gd name="connsiteX81" fmla="*/ 250022 w 604675"/>
              <a:gd name="connsiteY81" fmla="*/ 195507 h 555632"/>
              <a:gd name="connsiteX82" fmla="*/ 47012 w 604675"/>
              <a:gd name="connsiteY82" fmla="*/ 195507 h 555632"/>
              <a:gd name="connsiteX83" fmla="*/ 45444 w 604675"/>
              <a:gd name="connsiteY83" fmla="*/ 193942 h 555632"/>
              <a:gd name="connsiteX84" fmla="*/ 47012 w 604675"/>
              <a:gd name="connsiteY84" fmla="*/ 192376 h 555632"/>
              <a:gd name="connsiteX85" fmla="*/ 250022 w 604675"/>
              <a:gd name="connsiteY85" fmla="*/ 192376 h 555632"/>
              <a:gd name="connsiteX86" fmla="*/ 250022 w 604675"/>
              <a:gd name="connsiteY86" fmla="*/ 99162 h 555632"/>
              <a:gd name="connsiteX87" fmla="*/ 47012 w 604675"/>
              <a:gd name="connsiteY87" fmla="*/ 99162 h 555632"/>
              <a:gd name="connsiteX88" fmla="*/ 45444 w 604675"/>
              <a:gd name="connsiteY88" fmla="*/ 97596 h 555632"/>
              <a:gd name="connsiteX89" fmla="*/ 47012 w 604675"/>
              <a:gd name="connsiteY89" fmla="*/ 96030 h 555632"/>
              <a:gd name="connsiteX90" fmla="*/ 250022 w 604675"/>
              <a:gd name="connsiteY90" fmla="*/ 96030 h 555632"/>
              <a:gd name="connsiteX91" fmla="*/ 250022 w 604675"/>
              <a:gd name="connsiteY91" fmla="*/ 60503 h 555632"/>
              <a:gd name="connsiteX92" fmla="*/ 257380 w 604675"/>
              <a:gd name="connsiteY92" fmla="*/ 53277 h 555632"/>
              <a:gd name="connsiteX93" fmla="*/ 16043 w 604675"/>
              <a:gd name="connsiteY93" fmla="*/ 0 h 555632"/>
              <a:gd name="connsiteX94" fmla="*/ 32206 w 604675"/>
              <a:gd name="connsiteY94" fmla="*/ 16020 h 555632"/>
              <a:gd name="connsiteX95" fmla="*/ 32206 w 604675"/>
              <a:gd name="connsiteY95" fmla="*/ 523593 h 555632"/>
              <a:gd name="connsiteX96" fmla="*/ 588632 w 604675"/>
              <a:gd name="connsiteY96" fmla="*/ 523593 h 555632"/>
              <a:gd name="connsiteX97" fmla="*/ 604675 w 604675"/>
              <a:gd name="connsiteY97" fmla="*/ 539612 h 555632"/>
              <a:gd name="connsiteX98" fmla="*/ 588632 w 604675"/>
              <a:gd name="connsiteY98" fmla="*/ 555632 h 555632"/>
              <a:gd name="connsiteX99" fmla="*/ 16043 w 604675"/>
              <a:gd name="connsiteY99" fmla="*/ 555632 h 555632"/>
              <a:gd name="connsiteX100" fmla="*/ 0 w 604675"/>
              <a:gd name="connsiteY100" fmla="*/ 539612 h 555632"/>
              <a:gd name="connsiteX101" fmla="*/ 0 w 604675"/>
              <a:gd name="connsiteY101" fmla="*/ 16020 h 555632"/>
              <a:gd name="connsiteX102" fmla="*/ 16043 w 604675"/>
              <a:gd name="connsiteY102" fmla="*/ 0 h 55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4675" h="555632">
                <a:moveTo>
                  <a:pt x="366665" y="388199"/>
                </a:moveTo>
                <a:lnTo>
                  <a:pt x="366665" y="481413"/>
                </a:lnTo>
                <a:lnTo>
                  <a:pt x="426977" y="481413"/>
                </a:lnTo>
                <a:lnTo>
                  <a:pt x="426977" y="388199"/>
                </a:lnTo>
                <a:close/>
                <a:moveTo>
                  <a:pt x="189710" y="388199"/>
                </a:moveTo>
                <a:lnTo>
                  <a:pt x="189710" y="481413"/>
                </a:lnTo>
                <a:lnTo>
                  <a:pt x="250022" y="481413"/>
                </a:lnTo>
                <a:lnTo>
                  <a:pt x="250022" y="388199"/>
                </a:lnTo>
                <a:close/>
                <a:moveTo>
                  <a:pt x="366665" y="291853"/>
                </a:moveTo>
                <a:lnTo>
                  <a:pt x="366665" y="385067"/>
                </a:lnTo>
                <a:lnTo>
                  <a:pt x="426977" y="385067"/>
                </a:lnTo>
                <a:lnTo>
                  <a:pt x="426977" y="291853"/>
                </a:lnTo>
                <a:close/>
                <a:moveTo>
                  <a:pt x="189710" y="291853"/>
                </a:moveTo>
                <a:lnTo>
                  <a:pt x="189710" y="385067"/>
                </a:lnTo>
                <a:lnTo>
                  <a:pt x="250022" y="385067"/>
                </a:lnTo>
                <a:lnTo>
                  <a:pt x="250022" y="291853"/>
                </a:lnTo>
                <a:close/>
                <a:moveTo>
                  <a:pt x="257380" y="53277"/>
                </a:moveTo>
                <a:lnTo>
                  <a:pt x="359428" y="53277"/>
                </a:lnTo>
                <a:cubicBezTo>
                  <a:pt x="363408" y="53277"/>
                  <a:pt x="366665" y="56529"/>
                  <a:pt x="366665" y="60503"/>
                </a:cubicBezTo>
                <a:lnTo>
                  <a:pt x="366665" y="96030"/>
                </a:lnTo>
                <a:lnTo>
                  <a:pt x="557612" y="96030"/>
                </a:lnTo>
                <a:cubicBezTo>
                  <a:pt x="558577" y="96030"/>
                  <a:pt x="559301" y="96753"/>
                  <a:pt x="559301" y="97596"/>
                </a:cubicBezTo>
                <a:cubicBezTo>
                  <a:pt x="559301" y="98439"/>
                  <a:pt x="558577" y="99162"/>
                  <a:pt x="557612" y="99162"/>
                </a:cubicBezTo>
                <a:lnTo>
                  <a:pt x="366665" y="99162"/>
                </a:lnTo>
                <a:lnTo>
                  <a:pt x="366665" y="192376"/>
                </a:lnTo>
                <a:lnTo>
                  <a:pt x="557612" y="192376"/>
                </a:lnTo>
                <a:cubicBezTo>
                  <a:pt x="558577" y="192376"/>
                  <a:pt x="559301" y="193099"/>
                  <a:pt x="559301" y="193942"/>
                </a:cubicBezTo>
                <a:cubicBezTo>
                  <a:pt x="559301" y="194785"/>
                  <a:pt x="558577" y="195507"/>
                  <a:pt x="557612" y="195507"/>
                </a:cubicBezTo>
                <a:lnTo>
                  <a:pt x="366665" y="195507"/>
                </a:lnTo>
                <a:lnTo>
                  <a:pt x="366665" y="288722"/>
                </a:lnTo>
                <a:lnTo>
                  <a:pt x="426977" y="288722"/>
                </a:lnTo>
                <a:lnTo>
                  <a:pt x="426977" y="237177"/>
                </a:lnTo>
                <a:cubicBezTo>
                  <a:pt x="426977" y="233082"/>
                  <a:pt x="430234" y="229830"/>
                  <a:pt x="434214" y="229830"/>
                </a:cubicBezTo>
                <a:lnTo>
                  <a:pt x="536262" y="229830"/>
                </a:lnTo>
                <a:cubicBezTo>
                  <a:pt x="540363" y="229830"/>
                  <a:pt x="543620" y="233082"/>
                  <a:pt x="543620" y="237177"/>
                </a:cubicBezTo>
                <a:lnTo>
                  <a:pt x="543620" y="288722"/>
                </a:lnTo>
                <a:lnTo>
                  <a:pt x="557612" y="288722"/>
                </a:lnTo>
                <a:cubicBezTo>
                  <a:pt x="558577" y="288722"/>
                  <a:pt x="559301" y="289444"/>
                  <a:pt x="559301" y="290287"/>
                </a:cubicBezTo>
                <a:cubicBezTo>
                  <a:pt x="559301" y="291130"/>
                  <a:pt x="558577" y="291853"/>
                  <a:pt x="557612" y="291853"/>
                </a:cubicBezTo>
                <a:lnTo>
                  <a:pt x="543620" y="291853"/>
                </a:lnTo>
                <a:lnTo>
                  <a:pt x="543620" y="385067"/>
                </a:lnTo>
                <a:lnTo>
                  <a:pt x="557612" y="385067"/>
                </a:lnTo>
                <a:cubicBezTo>
                  <a:pt x="558577" y="385067"/>
                  <a:pt x="559301" y="385790"/>
                  <a:pt x="559301" y="386633"/>
                </a:cubicBezTo>
                <a:cubicBezTo>
                  <a:pt x="559301" y="387476"/>
                  <a:pt x="558577" y="388199"/>
                  <a:pt x="557612" y="388199"/>
                </a:cubicBezTo>
                <a:lnTo>
                  <a:pt x="543620" y="388199"/>
                </a:lnTo>
                <a:lnTo>
                  <a:pt x="543620" y="481413"/>
                </a:lnTo>
                <a:lnTo>
                  <a:pt x="557612" y="481413"/>
                </a:lnTo>
                <a:cubicBezTo>
                  <a:pt x="558577" y="481413"/>
                  <a:pt x="559301" y="482136"/>
                  <a:pt x="559301" y="482979"/>
                </a:cubicBezTo>
                <a:cubicBezTo>
                  <a:pt x="559301" y="483822"/>
                  <a:pt x="558577" y="484544"/>
                  <a:pt x="557612" y="484544"/>
                </a:cubicBezTo>
                <a:lnTo>
                  <a:pt x="543620" y="484544"/>
                </a:lnTo>
                <a:cubicBezTo>
                  <a:pt x="543499" y="488518"/>
                  <a:pt x="540243" y="491770"/>
                  <a:pt x="536262" y="491770"/>
                </a:cubicBezTo>
                <a:lnTo>
                  <a:pt x="434214" y="491770"/>
                </a:lnTo>
                <a:cubicBezTo>
                  <a:pt x="430234" y="491770"/>
                  <a:pt x="426977" y="488518"/>
                  <a:pt x="426977" y="484544"/>
                </a:cubicBezTo>
                <a:lnTo>
                  <a:pt x="366665" y="484544"/>
                </a:lnTo>
                <a:cubicBezTo>
                  <a:pt x="366665" y="488518"/>
                  <a:pt x="363408" y="491770"/>
                  <a:pt x="359428" y="491770"/>
                </a:cubicBezTo>
                <a:lnTo>
                  <a:pt x="257380" y="491770"/>
                </a:lnTo>
                <a:cubicBezTo>
                  <a:pt x="253399" y="491770"/>
                  <a:pt x="250142" y="488518"/>
                  <a:pt x="250022" y="484544"/>
                </a:cubicBezTo>
                <a:lnTo>
                  <a:pt x="189710" y="484544"/>
                </a:lnTo>
                <a:cubicBezTo>
                  <a:pt x="189710" y="488518"/>
                  <a:pt x="186453" y="491770"/>
                  <a:pt x="182473" y="491770"/>
                </a:cubicBezTo>
                <a:lnTo>
                  <a:pt x="80425" y="491770"/>
                </a:lnTo>
                <a:cubicBezTo>
                  <a:pt x="76444" y="491770"/>
                  <a:pt x="73187" y="488518"/>
                  <a:pt x="73187" y="484544"/>
                </a:cubicBezTo>
                <a:lnTo>
                  <a:pt x="47012" y="484544"/>
                </a:lnTo>
                <a:cubicBezTo>
                  <a:pt x="46168" y="484544"/>
                  <a:pt x="45444" y="483822"/>
                  <a:pt x="45444" y="482979"/>
                </a:cubicBezTo>
                <a:cubicBezTo>
                  <a:pt x="45444" y="482136"/>
                  <a:pt x="46168" y="481413"/>
                  <a:pt x="47012" y="481413"/>
                </a:cubicBezTo>
                <a:lnTo>
                  <a:pt x="73187" y="481413"/>
                </a:lnTo>
                <a:lnTo>
                  <a:pt x="73187" y="388199"/>
                </a:lnTo>
                <a:lnTo>
                  <a:pt x="47012" y="388199"/>
                </a:lnTo>
                <a:cubicBezTo>
                  <a:pt x="46168" y="388199"/>
                  <a:pt x="45444" y="387476"/>
                  <a:pt x="45444" y="386633"/>
                </a:cubicBezTo>
                <a:cubicBezTo>
                  <a:pt x="45444" y="385790"/>
                  <a:pt x="46168" y="385067"/>
                  <a:pt x="47012" y="385067"/>
                </a:cubicBezTo>
                <a:lnTo>
                  <a:pt x="73187" y="385067"/>
                </a:lnTo>
                <a:lnTo>
                  <a:pt x="73187" y="291853"/>
                </a:lnTo>
                <a:lnTo>
                  <a:pt x="47012" y="291853"/>
                </a:lnTo>
                <a:cubicBezTo>
                  <a:pt x="46168" y="291853"/>
                  <a:pt x="45444" y="291130"/>
                  <a:pt x="45444" y="290287"/>
                </a:cubicBezTo>
                <a:cubicBezTo>
                  <a:pt x="45444" y="289444"/>
                  <a:pt x="46168" y="288722"/>
                  <a:pt x="47012" y="288722"/>
                </a:cubicBezTo>
                <a:lnTo>
                  <a:pt x="73187" y="288722"/>
                </a:lnTo>
                <a:lnTo>
                  <a:pt x="73187" y="237177"/>
                </a:lnTo>
                <a:cubicBezTo>
                  <a:pt x="73187" y="233082"/>
                  <a:pt x="76444" y="229830"/>
                  <a:pt x="80425" y="229830"/>
                </a:cubicBezTo>
                <a:lnTo>
                  <a:pt x="182473" y="229830"/>
                </a:lnTo>
                <a:cubicBezTo>
                  <a:pt x="186453" y="229830"/>
                  <a:pt x="189710" y="233082"/>
                  <a:pt x="189710" y="237177"/>
                </a:cubicBezTo>
                <a:lnTo>
                  <a:pt x="189710" y="288722"/>
                </a:lnTo>
                <a:lnTo>
                  <a:pt x="250022" y="288722"/>
                </a:lnTo>
                <a:lnTo>
                  <a:pt x="250022" y="195507"/>
                </a:lnTo>
                <a:lnTo>
                  <a:pt x="47012" y="195507"/>
                </a:lnTo>
                <a:cubicBezTo>
                  <a:pt x="46168" y="195507"/>
                  <a:pt x="45444" y="194785"/>
                  <a:pt x="45444" y="193942"/>
                </a:cubicBezTo>
                <a:cubicBezTo>
                  <a:pt x="45444" y="193099"/>
                  <a:pt x="46168" y="192376"/>
                  <a:pt x="47012" y="192376"/>
                </a:cubicBezTo>
                <a:lnTo>
                  <a:pt x="250022" y="192376"/>
                </a:lnTo>
                <a:lnTo>
                  <a:pt x="250022" y="99162"/>
                </a:lnTo>
                <a:lnTo>
                  <a:pt x="47012" y="99162"/>
                </a:lnTo>
                <a:cubicBezTo>
                  <a:pt x="46168" y="99162"/>
                  <a:pt x="45444" y="98439"/>
                  <a:pt x="45444" y="97596"/>
                </a:cubicBezTo>
                <a:cubicBezTo>
                  <a:pt x="45444" y="96753"/>
                  <a:pt x="46168" y="96030"/>
                  <a:pt x="47012" y="96030"/>
                </a:cubicBezTo>
                <a:lnTo>
                  <a:pt x="250022" y="96030"/>
                </a:lnTo>
                <a:lnTo>
                  <a:pt x="250022" y="60503"/>
                </a:lnTo>
                <a:cubicBezTo>
                  <a:pt x="250022" y="56529"/>
                  <a:pt x="253279" y="53277"/>
                  <a:pt x="257380" y="53277"/>
                </a:cubicBezTo>
                <a:close/>
                <a:moveTo>
                  <a:pt x="16043" y="0"/>
                </a:moveTo>
                <a:cubicBezTo>
                  <a:pt x="24969" y="0"/>
                  <a:pt x="32206" y="7227"/>
                  <a:pt x="32206" y="16020"/>
                </a:cubicBezTo>
                <a:lnTo>
                  <a:pt x="32206" y="523593"/>
                </a:lnTo>
                <a:lnTo>
                  <a:pt x="588632" y="523593"/>
                </a:lnTo>
                <a:cubicBezTo>
                  <a:pt x="597558" y="523593"/>
                  <a:pt x="604675" y="530699"/>
                  <a:pt x="604675" y="539612"/>
                </a:cubicBezTo>
                <a:cubicBezTo>
                  <a:pt x="604675" y="548526"/>
                  <a:pt x="597558" y="555632"/>
                  <a:pt x="588632" y="555632"/>
                </a:cubicBezTo>
                <a:lnTo>
                  <a:pt x="16043" y="555632"/>
                </a:lnTo>
                <a:cubicBezTo>
                  <a:pt x="7237" y="555632"/>
                  <a:pt x="0" y="548526"/>
                  <a:pt x="0" y="539612"/>
                </a:cubicBezTo>
                <a:lnTo>
                  <a:pt x="0" y="16020"/>
                </a:lnTo>
                <a:cubicBezTo>
                  <a:pt x="0" y="7227"/>
                  <a:pt x="7237" y="0"/>
                  <a:pt x="16043" y="0"/>
                </a:cubicBezTo>
                <a:close/>
              </a:path>
            </a:pathLst>
          </a:custGeom>
          <a:solidFill>
            <a:schemeClr val="bg1"/>
          </a:solidFill>
          <a:ln>
            <a:noFill/>
          </a:ln>
        </p:spPr>
      </p:sp>
      <p:grpSp>
        <p:nvGrpSpPr>
          <p:cNvPr id="37" name="组合 36"/>
          <p:cNvGrpSpPr/>
          <p:nvPr>
            <p:custDataLst>
              <p:tags r:id="rId9"/>
            </p:custDataLst>
          </p:nvPr>
        </p:nvGrpSpPr>
        <p:grpSpPr>
          <a:xfrm>
            <a:off x="1433881" y="1138311"/>
            <a:ext cx="2667636" cy="1392073"/>
            <a:chOff x="1998738" y="4836619"/>
            <a:chExt cx="2350440" cy="1226548"/>
          </a:xfrm>
        </p:grpSpPr>
        <p:sp>
          <p:nvSpPr>
            <p:cNvPr id="38" name="矩形 37"/>
            <p:cNvSpPr/>
            <p:nvPr>
              <p:custDataLst>
                <p:tags r:id="rId10"/>
              </p:custDataLst>
            </p:nvPr>
          </p:nvSpPr>
          <p:spPr>
            <a:xfrm>
              <a:off x="1998738" y="5244066"/>
              <a:ext cx="2160174" cy="819101"/>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实现 fork 懒复制机制，在进程 fork 后，与父进程共享物理内存页。</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39" name="矩形 38"/>
            <p:cNvSpPr/>
            <p:nvPr>
              <p:custDataLst>
                <p:tags r:id="rId11"/>
              </p:custDataLst>
            </p:nvPr>
          </p:nvSpPr>
          <p:spPr>
            <a:xfrm>
              <a:off x="2033427" y="4836619"/>
              <a:ext cx="2315751" cy="270236"/>
            </a:xfrm>
            <a:prstGeom prst="rect">
              <a:avLst/>
            </a:prstGeom>
            <a:noFill/>
          </p:spPr>
          <p:txBody>
            <a:bodyPr wrap="square" rtlCol="0">
              <a:spAutoFit/>
            </a:bodyPr>
            <a:lstStyle/>
            <a:p>
              <a:r>
                <a:rPr lang="zh-CN" altLang="en-US" sz="1400" dirty="0">
                  <a:solidFill>
                    <a:srgbClr val="988563"/>
                  </a:solidFill>
                  <a:latin typeface="微软雅黑 Light" panose="020B0502040204020203" pitchFamily="34" charset="-122"/>
                  <a:ea typeface="微软雅黑 Light" panose="020B0502040204020203" pitchFamily="34" charset="-122"/>
                </a:rPr>
                <a:t>Copy-on-Write Fork for xv6</a:t>
              </a:r>
              <a:endParaRPr lang="zh-CN" altLang="en-US" sz="1400" dirty="0">
                <a:solidFill>
                  <a:srgbClr val="988563"/>
                </a:solidFill>
                <a:latin typeface="微软雅黑 Light" panose="020B0502040204020203" pitchFamily="34" charset="-122"/>
                <a:ea typeface="微软雅黑 Light" panose="020B0502040204020203" pitchFamily="34" charset="-122"/>
              </a:endParaRPr>
            </a:p>
          </p:txBody>
        </p:sp>
      </p:grpSp>
      <p:grpSp>
        <p:nvGrpSpPr>
          <p:cNvPr id="40" name="组合 39"/>
          <p:cNvGrpSpPr/>
          <p:nvPr>
            <p:custDataLst>
              <p:tags r:id="rId12"/>
            </p:custDataLst>
          </p:nvPr>
        </p:nvGrpSpPr>
        <p:grpSpPr>
          <a:xfrm>
            <a:off x="4785575" y="1138311"/>
            <a:ext cx="3077211" cy="1391920"/>
            <a:chOff x="2018880" y="4836619"/>
            <a:chExt cx="2711314" cy="1226413"/>
          </a:xfrm>
        </p:grpSpPr>
        <p:sp>
          <p:nvSpPr>
            <p:cNvPr id="41" name="矩形 40"/>
            <p:cNvSpPr/>
            <p:nvPr>
              <p:custDataLst>
                <p:tags r:id="rId13"/>
              </p:custDataLst>
            </p:nvPr>
          </p:nvSpPr>
          <p:spPr>
            <a:xfrm>
              <a:off x="2018880" y="5243931"/>
              <a:ext cx="2301763" cy="819101"/>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实现一个用户态的线程库；尝试使用线程来为程序提速；实现一个同步屏障。</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42" name="矩形 41"/>
            <p:cNvSpPr/>
            <p:nvPr>
              <p:custDataLst>
                <p:tags r:id="rId14"/>
              </p:custDataLst>
            </p:nvPr>
          </p:nvSpPr>
          <p:spPr>
            <a:xfrm>
              <a:off x="2033427" y="4836619"/>
              <a:ext cx="2696767" cy="622718"/>
            </a:xfrm>
            <a:prstGeom prst="rect">
              <a:avLst/>
            </a:prstGeom>
            <a:noFill/>
          </p:spPr>
          <p:txBody>
            <a:bodyPr wrap="square" rtlCol="0">
              <a:spAutoFit/>
            </a:bodyPr>
            <a:lstStyle/>
            <a:p>
              <a:r>
                <a:rPr lang="zh-CN" altLang="en-US" sz="2000" dirty="0">
                  <a:solidFill>
                    <a:srgbClr val="988563"/>
                  </a:solidFill>
                  <a:latin typeface="微软雅黑 Light" panose="020B0502040204020203" pitchFamily="34" charset="-122"/>
                  <a:ea typeface="微软雅黑 Light" panose="020B0502040204020203" pitchFamily="34" charset="-122"/>
                  <a:sym typeface="+mn-ea"/>
                </a:rPr>
                <a:t>Multithreading</a:t>
              </a:r>
              <a:endParaRPr lang="zh-CN" altLang="en-US" sz="2000" dirty="0">
                <a:solidFill>
                  <a:srgbClr val="988563"/>
                </a:solidFill>
                <a:latin typeface="微软雅黑 Light" panose="020B0502040204020203" pitchFamily="34" charset="-122"/>
                <a:ea typeface="微软雅黑 Light" panose="020B0502040204020203" pitchFamily="34" charset="-122"/>
                <a:sym typeface="+mn-ea"/>
              </a:endParaRPr>
            </a:p>
            <a:p>
              <a:endParaRPr lang="zh-CN" altLang="en-US" sz="2000" dirty="0">
                <a:solidFill>
                  <a:srgbClr val="988563"/>
                </a:solidFill>
                <a:latin typeface="微软雅黑 Light" panose="020B0502040204020203" pitchFamily="34" charset="-122"/>
                <a:ea typeface="微软雅黑 Light" panose="020B0502040204020203" pitchFamily="34" charset="-122"/>
              </a:endParaRPr>
            </a:p>
          </p:txBody>
        </p:sp>
      </p:grpSp>
      <p:sp>
        <p:nvSpPr>
          <p:cNvPr id="45" name="矩形 44"/>
          <p:cNvSpPr/>
          <p:nvPr>
            <p:custDataLst>
              <p:tags r:id="rId15"/>
            </p:custDataLst>
          </p:nvPr>
        </p:nvSpPr>
        <p:spPr>
          <a:xfrm>
            <a:off x="1515110" y="2934970"/>
            <a:ext cx="2032000" cy="706755"/>
          </a:xfrm>
          <a:prstGeom prst="rect">
            <a:avLst/>
          </a:prstGeom>
          <a:noFill/>
        </p:spPr>
        <p:txBody>
          <a:bodyPr wrap="square" rtlCol="0">
            <a:spAutoFit/>
          </a:bodyPr>
          <a:lstStyle/>
          <a:p>
            <a:r>
              <a:rPr lang="zh-CN" altLang="en-US" sz="2000" dirty="0">
                <a:solidFill>
                  <a:srgbClr val="B8AA92"/>
                </a:solidFill>
                <a:latin typeface="微软雅黑 Light" panose="020B0502040204020203" pitchFamily="34" charset="-122"/>
                <a:ea typeface="微软雅黑 Light" panose="020B0502040204020203" pitchFamily="34" charset="-122"/>
                <a:sym typeface="+mn-ea"/>
              </a:rPr>
              <a:t>Locks</a:t>
            </a:r>
            <a:endParaRPr lang="zh-CN" altLang="en-US" sz="2000" dirty="0">
              <a:solidFill>
                <a:srgbClr val="B8AA92"/>
              </a:solidFill>
              <a:latin typeface="微软雅黑 Light" panose="020B0502040204020203" pitchFamily="34" charset="-122"/>
              <a:ea typeface="微软雅黑 Light" panose="020B0502040204020203" pitchFamily="34" charset="-122"/>
              <a:sym typeface="+mn-ea"/>
            </a:endParaRPr>
          </a:p>
          <a:p>
            <a:endParaRPr lang="zh-CN" altLang="en-US" sz="2000" dirty="0">
              <a:solidFill>
                <a:srgbClr val="B8AA92"/>
              </a:solidFill>
              <a:latin typeface="微软雅黑 Light" panose="020B0502040204020203" pitchFamily="34" charset="-122"/>
              <a:ea typeface="微软雅黑 Light" panose="020B0502040204020203" pitchFamily="34" charset="-122"/>
            </a:endParaRPr>
          </a:p>
        </p:txBody>
      </p:sp>
      <p:pic>
        <p:nvPicPr>
          <p:cNvPr id="3" name="图片 2" descr="C:\Users\Yuki\Desktop\ppt\图片素材\29.png29"/>
          <p:cNvPicPr>
            <a:picLocks noChangeAspect="1"/>
          </p:cNvPicPr>
          <p:nvPr/>
        </p:nvPicPr>
        <p:blipFill>
          <a:blip r:embed="rId16"/>
          <a:srcRect l="27472" r="27472"/>
          <a:stretch>
            <a:fillRect/>
          </a:stretch>
        </p:blipFill>
        <p:spPr>
          <a:xfrm>
            <a:off x="8138160" y="0"/>
            <a:ext cx="4053840" cy="6858000"/>
          </a:xfrm>
          <a:prstGeom prst="rect">
            <a:avLst/>
          </a:prstGeom>
        </p:spPr>
      </p:pic>
      <p:sp>
        <p:nvSpPr>
          <p:cNvPr id="2" name="椭圆 1"/>
          <p:cNvSpPr/>
          <p:nvPr>
            <p:custDataLst>
              <p:tags r:id="rId17"/>
            </p:custDataLst>
          </p:nvPr>
        </p:nvSpPr>
        <p:spPr>
          <a:xfrm>
            <a:off x="628519" y="4821690"/>
            <a:ext cx="684076" cy="684076"/>
          </a:xfrm>
          <a:prstGeom prst="ellipse">
            <a:avLst/>
          </a:prstGeom>
          <a:solidFill>
            <a:srgbClr val="D0C7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5" name="椭圆 4"/>
          <p:cNvSpPr/>
          <p:nvPr>
            <p:custDataLst>
              <p:tags r:id="rId18"/>
            </p:custDataLst>
          </p:nvPr>
        </p:nvSpPr>
        <p:spPr>
          <a:xfrm>
            <a:off x="4016385" y="4772503"/>
            <a:ext cx="684076" cy="684076"/>
          </a:xfrm>
          <a:prstGeom prst="ellipse">
            <a:avLst/>
          </a:prstGeom>
          <a:solidFill>
            <a:srgbClr val="E1DB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9" name="business-bars-graphic_70650"/>
          <p:cNvSpPr>
            <a:spLocks noChangeAspect="1"/>
          </p:cNvSpPr>
          <p:nvPr>
            <p:custDataLst>
              <p:tags r:id="rId19"/>
            </p:custDataLst>
          </p:nvPr>
        </p:nvSpPr>
        <p:spPr bwMode="auto">
          <a:xfrm>
            <a:off x="823935" y="5022813"/>
            <a:ext cx="293244" cy="351353"/>
          </a:xfrm>
          <a:custGeom>
            <a:avLst/>
            <a:gdLst>
              <a:gd name="connsiteX0" fmla="*/ 485852 w 492308"/>
              <a:gd name="connsiteY0" fmla="*/ 451239 h 589863"/>
              <a:gd name="connsiteX1" fmla="*/ 492308 w 492308"/>
              <a:gd name="connsiteY1" fmla="*/ 497178 h 589863"/>
              <a:gd name="connsiteX2" fmla="*/ 488273 w 492308"/>
              <a:gd name="connsiteY2" fmla="*/ 496373 h 589863"/>
              <a:gd name="connsiteX3" fmla="*/ 475360 w 492308"/>
              <a:gd name="connsiteY3" fmla="*/ 562461 h 589863"/>
              <a:gd name="connsiteX4" fmla="*/ 414024 w 492308"/>
              <a:gd name="connsiteY4" fmla="*/ 589863 h 589863"/>
              <a:gd name="connsiteX5" fmla="*/ 387392 w 492308"/>
              <a:gd name="connsiteY5" fmla="*/ 589863 h 589863"/>
              <a:gd name="connsiteX6" fmla="*/ 233245 w 492308"/>
              <a:gd name="connsiteY6" fmla="*/ 526193 h 589863"/>
              <a:gd name="connsiteX7" fmla="*/ 93626 w 492308"/>
              <a:gd name="connsiteY7" fmla="*/ 485895 h 589863"/>
              <a:gd name="connsiteX8" fmla="*/ 81520 w 492308"/>
              <a:gd name="connsiteY8" fmla="*/ 477030 h 589863"/>
              <a:gd name="connsiteX9" fmla="*/ 91205 w 492308"/>
              <a:gd name="connsiteY9" fmla="*/ 464940 h 589863"/>
              <a:gd name="connsiteX10" fmla="*/ 248579 w 492308"/>
              <a:gd name="connsiteY10" fmla="*/ 511686 h 589863"/>
              <a:gd name="connsiteX11" fmla="*/ 413217 w 492308"/>
              <a:gd name="connsiteY11" fmla="*/ 568102 h 589863"/>
              <a:gd name="connsiteX12" fmla="*/ 458412 w 492308"/>
              <a:gd name="connsiteY12" fmla="*/ 549565 h 589863"/>
              <a:gd name="connsiteX13" fmla="*/ 465675 w 492308"/>
              <a:gd name="connsiteY13" fmla="*/ 492343 h 589863"/>
              <a:gd name="connsiteX14" fmla="*/ 447113 w 492308"/>
              <a:gd name="connsiteY14" fmla="*/ 489119 h 589863"/>
              <a:gd name="connsiteX15" fmla="*/ 453562 w 492308"/>
              <a:gd name="connsiteY15" fmla="*/ 404600 h 589863"/>
              <a:gd name="connsiteX16" fmla="*/ 475336 w 492308"/>
              <a:gd name="connsiteY16" fmla="*/ 434373 h 589863"/>
              <a:gd name="connsiteX17" fmla="*/ 432595 w 492308"/>
              <a:gd name="connsiteY17" fmla="*/ 477021 h 589863"/>
              <a:gd name="connsiteX18" fmla="*/ 403563 w 492308"/>
              <a:gd name="connsiteY18" fmla="*/ 456904 h 589863"/>
              <a:gd name="connsiteX19" fmla="*/ 258279 w 492308"/>
              <a:gd name="connsiteY19" fmla="*/ 178915 h 589863"/>
              <a:gd name="connsiteX20" fmla="*/ 442300 w 492308"/>
              <a:gd name="connsiteY20" fmla="*/ 391628 h 589863"/>
              <a:gd name="connsiteX21" fmla="*/ 388224 w 492308"/>
              <a:gd name="connsiteY21" fmla="*/ 447223 h 589863"/>
              <a:gd name="connsiteX22" fmla="*/ 171919 w 492308"/>
              <a:gd name="connsiteY22" fmla="*/ 263516 h 589863"/>
              <a:gd name="connsiteX23" fmla="*/ 258279 w 492308"/>
              <a:gd name="connsiteY23" fmla="*/ 178915 h 589863"/>
              <a:gd name="connsiteX24" fmla="*/ 119450 w 492308"/>
              <a:gd name="connsiteY24" fmla="*/ 0 h 589863"/>
              <a:gd name="connsiteX25" fmla="*/ 238900 w 492308"/>
              <a:gd name="connsiteY25" fmla="*/ 119255 h 589863"/>
              <a:gd name="connsiteX26" fmla="*/ 119450 w 492308"/>
              <a:gd name="connsiteY26" fmla="*/ 238510 h 589863"/>
              <a:gd name="connsiteX27" fmla="*/ 0 w 492308"/>
              <a:gd name="connsiteY27" fmla="*/ 119255 h 589863"/>
              <a:gd name="connsiteX28" fmla="*/ 119450 w 492308"/>
              <a:gd name="connsiteY28" fmla="*/ 0 h 58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92308" h="589863">
                <a:moveTo>
                  <a:pt x="485852" y="451239"/>
                </a:moveTo>
                <a:lnTo>
                  <a:pt x="492308" y="497178"/>
                </a:lnTo>
                <a:lnTo>
                  <a:pt x="488273" y="496373"/>
                </a:lnTo>
                <a:cubicBezTo>
                  <a:pt x="490694" y="513298"/>
                  <a:pt x="491501" y="540700"/>
                  <a:pt x="475360" y="562461"/>
                </a:cubicBezTo>
                <a:cubicBezTo>
                  <a:pt x="462447" y="579386"/>
                  <a:pt x="442271" y="589057"/>
                  <a:pt x="414024" y="589863"/>
                </a:cubicBezTo>
                <a:cubicBezTo>
                  <a:pt x="404340" y="589863"/>
                  <a:pt x="395462" y="589863"/>
                  <a:pt x="387392" y="589863"/>
                </a:cubicBezTo>
                <a:cubicBezTo>
                  <a:pt x="318792" y="589863"/>
                  <a:pt x="282475" y="580192"/>
                  <a:pt x="233245" y="526193"/>
                </a:cubicBezTo>
                <a:cubicBezTo>
                  <a:pt x="184822" y="474612"/>
                  <a:pt x="95240" y="485895"/>
                  <a:pt x="93626" y="485895"/>
                </a:cubicBezTo>
                <a:cubicBezTo>
                  <a:pt x="87976" y="486701"/>
                  <a:pt x="82327" y="482671"/>
                  <a:pt x="81520" y="477030"/>
                </a:cubicBezTo>
                <a:cubicBezTo>
                  <a:pt x="80713" y="470582"/>
                  <a:pt x="85555" y="465746"/>
                  <a:pt x="91205" y="464940"/>
                </a:cubicBezTo>
                <a:cubicBezTo>
                  <a:pt x="95240" y="464134"/>
                  <a:pt x="192893" y="452045"/>
                  <a:pt x="248579" y="511686"/>
                </a:cubicBezTo>
                <a:cubicBezTo>
                  <a:pt x="297002" y="564073"/>
                  <a:pt x="325249" y="570520"/>
                  <a:pt x="413217" y="568102"/>
                </a:cubicBezTo>
                <a:cubicBezTo>
                  <a:pt x="434200" y="567296"/>
                  <a:pt x="449534" y="561655"/>
                  <a:pt x="458412" y="549565"/>
                </a:cubicBezTo>
                <a:cubicBezTo>
                  <a:pt x="471325" y="531029"/>
                  <a:pt x="468097" y="503626"/>
                  <a:pt x="465675" y="492343"/>
                </a:cubicBezTo>
                <a:lnTo>
                  <a:pt x="447113" y="489119"/>
                </a:lnTo>
                <a:close/>
                <a:moveTo>
                  <a:pt x="453562" y="404600"/>
                </a:moveTo>
                <a:lnTo>
                  <a:pt x="475336" y="434373"/>
                </a:lnTo>
                <a:lnTo>
                  <a:pt x="432595" y="477021"/>
                </a:lnTo>
                <a:lnTo>
                  <a:pt x="403563" y="456904"/>
                </a:lnTo>
                <a:close/>
                <a:moveTo>
                  <a:pt x="258279" y="178915"/>
                </a:moveTo>
                <a:lnTo>
                  <a:pt x="442300" y="391628"/>
                </a:lnTo>
                <a:lnTo>
                  <a:pt x="388224" y="447223"/>
                </a:lnTo>
                <a:lnTo>
                  <a:pt x="171919" y="263516"/>
                </a:lnTo>
                <a:cubicBezTo>
                  <a:pt x="171919" y="263516"/>
                  <a:pt x="230838" y="230482"/>
                  <a:pt x="258279" y="178915"/>
                </a:cubicBezTo>
                <a:close/>
                <a:moveTo>
                  <a:pt x="119450" y="0"/>
                </a:moveTo>
                <a:cubicBezTo>
                  <a:pt x="185420" y="0"/>
                  <a:pt x="238900" y="53392"/>
                  <a:pt x="238900" y="119255"/>
                </a:cubicBezTo>
                <a:cubicBezTo>
                  <a:pt x="238900" y="185118"/>
                  <a:pt x="185420" y="238510"/>
                  <a:pt x="119450" y="238510"/>
                </a:cubicBezTo>
                <a:cubicBezTo>
                  <a:pt x="53480" y="238510"/>
                  <a:pt x="0" y="185118"/>
                  <a:pt x="0" y="119255"/>
                </a:cubicBezTo>
                <a:cubicBezTo>
                  <a:pt x="0" y="53392"/>
                  <a:pt x="53480" y="0"/>
                  <a:pt x="119450" y="0"/>
                </a:cubicBezTo>
                <a:close/>
              </a:path>
            </a:pathLst>
          </a:custGeom>
          <a:solidFill>
            <a:schemeClr val="bg1"/>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10" name="business-bars-graphic_70650"/>
          <p:cNvSpPr>
            <a:spLocks noChangeAspect="1"/>
          </p:cNvSpPr>
          <p:nvPr>
            <p:custDataLst>
              <p:tags r:id="rId20"/>
            </p:custDataLst>
          </p:nvPr>
        </p:nvSpPr>
        <p:spPr bwMode="auto">
          <a:xfrm>
            <a:off x="4207324" y="4909344"/>
            <a:ext cx="302193" cy="351353"/>
          </a:xfrm>
          <a:custGeom>
            <a:avLst/>
            <a:gdLst>
              <a:gd name="T0" fmla="*/ 4142 w 5720"/>
              <a:gd name="T1" fmla="*/ 1476 h 6660"/>
              <a:gd name="T2" fmla="*/ 4753 w 5720"/>
              <a:gd name="T3" fmla="*/ 1195 h 6660"/>
              <a:gd name="T4" fmla="*/ 4177 w 5720"/>
              <a:gd name="T5" fmla="*/ 1044 h 6660"/>
              <a:gd name="T6" fmla="*/ 3935 w 5720"/>
              <a:gd name="T7" fmla="*/ 1135 h 6660"/>
              <a:gd name="T8" fmla="*/ 2861 w 5720"/>
              <a:gd name="T9" fmla="*/ 1062 h 6660"/>
              <a:gd name="T10" fmla="*/ 1617 w 5720"/>
              <a:gd name="T11" fmla="*/ 1094 h 6660"/>
              <a:gd name="T12" fmla="*/ 967 w 5720"/>
              <a:gd name="T13" fmla="*/ 852 h 6660"/>
              <a:gd name="T14" fmla="*/ 1176 w 5720"/>
              <a:gd name="T15" fmla="*/ 1287 h 6660"/>
              <a:gd name="T16" fmla="*/ 1210 w 5720"/>
              <a:gd name="T17" fmla="*/ 1311 h 6660"/>
              <a:gd name="T18" fmla="*/ 1488 w 5720"/>
              <a:gd name="T19" fmla="*/ 1476 h 6660"/>
              <a:gd name="T20" fmla="*/ 0 w 5720"/>
              <a:gd name="T21" fmla="*/ 1676 h 6660"/>
              <a:gd name="T22" fmla="*/ 200 w 5720"/>
              <a:gd name="T23" fmla="*/ 3544 h 6660"/>
              <a:gd name="T24" fmla="*/ 403 w 5720"/>
              <a:gd name="T25" fmla="*/ 6460 h 6660"/>
              <a:gd name="T26" fmla="*/ 5116 w 5720"/>
              <a:gd name="T27" fmla="*/ 6660 h 6660"/>
              <a:gd name="T28" fmla="*/ 5316 w 5720"/>
              <a:gd name="T29" fmla="*/ 3544 h 6660"/>
              <a:gd name="T30" fmla="*/ 5720 w 5720"/>
              <a:gd name="T31" fmla="*/ 3344 h 6660"/>
              <a:gd name="T32" fmla="*/ 5520 w 5720"/>
              <a:gd name="T33" fmla="*/ 1476 h 6660"/>
              <a:gd name="T34" fmla="*/ 3558 w 5720"/>
              <a:gd name="T35" fmla="*/ 742 h 6660"/>
              <a:gd name="T36" fmla="*/ 3535 w 5720"/>
              <a:gd name="T37" fmla="*/ 733 h 6660"/>
              <a:gd name="T38" fmla="*/ 2674 w 5720"/>
              <a:gd name="T39" fmla="*/ 1476 h 6660"/>
              <a:gd name="T40" fmla="*/ 2129 w 5720"/>
              <a:gd name="T41" fmla="*/ 699 h 6660"/>
              <a:gd name="T42" fmla="*/ 3480 w 5720"/>
              <a:gd name="T43" fmla="*/ 6260 h 6660"/>
              <a:gd name="T44" fmla="*/ 3280 w 5720"/>
              <a:gd name="T45" fmla="*/ 3733 h 6660"/>
              <a:gd name="T46" fmla="*/ 2240 w 5720"/>
              <a:gd name="T47" fmla="*/ 3933 h 6660"/>
              <a:gd name="T48" fmla="*/ 803 w 5720"/>
              <a:gd name="T49" fmla="*/ 6260 h 6660"/>
              <a:gd name="T50" fmla="*/ 4916 w 5720"/>
              <a:gd name="T51" fmla="*/ 3544 h 6660"/>
              <a:gd name="T52" fmla="*/ 5320 w 5720"/>
              <a:gd name="T53" fmla="*/ 3144 h 6660"/>
              <a:gd name="T54" fmla="*/ 603 w 5720"/>
              <a:gd name="T55" fmla="*/ 3144 h 6660"/>
              <a:gd name="T56" fmla="*/ 400 w 5720"/>
              <a:gd name="T57" fmla="*/ 1876 h 6660"/>
              <a:gd name="T58" fmla="*/ 2240 w 5720"/>
              <a:gd name="T59" fmla="*/ 2730 h 6660"/>
              <a:gd name="T60" fmla="*/ 3280 w 5720"/>
              <a:gd name="T61" fmla="*/ 2930 h 6660"/>
              <a:gd name="T62" fmla="*/ 3480 w 5720"/>
              <a:gd name="T63" fmla="*/ 1876 h 6660"/>
              <a:gd name="T64" fmla="*/ 5320 w 5720"/>
              <a:gd name="T65" fmla="*/ 3144 h 6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0" h="6660">
                <a:moveTo>
                  <a:pt x="5520" y="1476"/>
                </a:moveTo>
                <a:lnTo>
                  <a:pt x="4142" y="1476"/>
                </a:lnTo>
                <a:cubicBezTo>
                  <a:pt x="4263" y="1432"/>
                  <a:pt x="4426" y="1384"/>
                  <a:pt x="4546" y="1388"/>
                </a:cubicBezTo>
                <a:cubicBezTo>
                  <a:pt x="4657" y="1392"/>
                  <a:pt x="4749" y="1305"/>
                  <a:pt x="4753" y="1195"/>
                </a:cubicBezTo>
                <a:cubicBezTo>
                  <a:pt x="4757" y="1085"/>
                  <a:pt x="4670" y="992"/>
                  <a:pt x="4560" y="988"/>
                </a:cubicBezTo>
                <a:cubicBezTo>
                  <a:pt x="4435" y="984"/>
                  <a:pt x="4298" y="1010"/>
                  <a:pt x="4177" y="1044"/>
                </a:cubicBezTo>
                <a:cubicBezTo>
                  <a:pt x="4169" y="1046"/>
                  <a:pt x="4159" y="1049"/>
                  <a:pt x="4149" y="1052"/>
                </a:cubicBezTo>
                <a:cubicBezTo>
                  <a:pt x="4128" y="1056"/>
                  <a:pt x="4020" y="1088"/>
                  <a:pt x="3935" y="1135"/>
                </a:cubicBezTo>
                <a:cubicBezTo>
                  <a:pt x="3985" y="866"/>
                  <a:pt x="3920" y="704"/>
                  <a:pt x="3920" y="704"/>
                </a:cubicBezTo>
                <a:cubicBezTo>
                  <a:pt x="3643" y="0"/>
                  <a:pt x="3057" y="719"/>
                  <a:pt x="2861" y="1062"/>
                </a:cubicBezTo>
                <a:cubicBezTo>
                  <a:pt x="2665" y="687"/>
                  <a:pt x="2264" y="112"/>
                  <a:pt x="1772" y="453"/>
                </a:cubicBezTo>
                <a:cubicBezTo>
                  <a:pt x="1503" y="629"/>
                  <a:pt x="1506" y="867"/>
                  <a:pt x="1617" y="1094"/>
                </a:cubicBezTo>
                <a:cubicBezTo>
                  <a:pt x="1507" y="1036"/>
                  <a:pt x="1367" y="939"/>
                  <a:pt x="1249" y="835"/>
                </a:cubicBezTo>
                <a:cubicBezTo>
                  <a:pt x="1166" y="762"/>
                  <a:pt x="1040" y="770"/>
                  <a:pt x="967" y="852"/>
                </a:cubicBezTo>
                <a:cubicBezTo>
                  <a:pt x="893" y="935"/>
                  <a:pt x="901" y="1062"/>
                  <a:pt x="984" y="1135"/>
                </a:cubicBezTo>
                <a:cubicBezTo>
                  <a:pt x="988" y="1138"/>
                  <a:pt x="1066" y="1207"/>
                  <a:pt x="1176" y="1287"/>
                </a:cubicBezTo>
                <a:cubicBezTo>
                  <a:pt x="1176" y="1287"/>
                  <a:pt x="1176" y="1287"/>
                  <a:pt x="1177" y="1287"/>
                </a:cubicBezTo>
                <a:cubicBezTo>
                  <a:pt x="1187" y="1295"/>
                  <a:pt x="1198" y="1303"/>
                  <a:pt x="1210" y="1311"/>
                </a:cubicBezTo>
                <a:cubicBezTo>
                  <a:pt x="1224" y="1321"/>
                  <a:pt x="1239" y="1331"/>
                  <a:pt x="1253" y="1341"/>
                </a:cubicBezTo>
                <a:cubicBezTo>
                  <a:pt x="1338" y="1398"/>
                  <a:pt x="1416" y="1443"/>
                  <a:pt x="1488" y="1476"/>
                </a:cubicBezTo>
                <a:lnTo>
                  <a:pt x="200" y="1476"/>
                </a:lnTo>
                <a:cubicBezTo>
                  <a:pt x="89" y="1476"/>
                  <a:pt x="0" y="1566"/>
                  <a:pt x="0" y="1676"/>
                </a:cubicBezTo>
                <a:lnTo>
                  <a:pt x="0" y="3344"/>
                </a:lnTo>
                <a:cubicBezTo>
                  <a:pt x="0" y="3455"/>
                  <a:pt x="89" y="3544"/>
                  <a:pt x="200" y="3544"/>
                </a:cubicBezTo>
                <a:lnTo>
                  <a:pt x="403" y="3544"/>
                </a:lnTo>
                <a:lnTo>
                  <a:pt x="403" y="6460"/>
                </a:lnTo>
                <a:cubicBezTo>
                  <a:pt x="403" y="6571"/>
                  <a:pt x="493" y="6660"/>
                  <a:pt x="603" y="6660"/>
                </a:cubicBezTo>
                <a:lnTo>
                  <a:pt x="5116" y="6660"/>
                </a:lnTo>
                <a:cubicBezTo>
                  <a:pt x="5227" y="6660"/>
                  <a:pt x="5316" y="6571"/>
                  <a:pt x="5316" y="6460"/>
                </a:cubicBezTo>
                <a:lnTo>
                  <a:pt x="5316" y="3544"/>
                </a:lnTo>
                <a:lnTo>
                  <a:pt x="5520" y="3544"/>
                </a:lnTo>
                <a:cubicBezTo>
                  <a:pt x="5630" y="3544"/>
                  <a:pt x="5720" y="3455"/>
                  <a:pt x="5720" y="3344"/>
                </a:cubicBezTo>
                <a:lnTo>
                  <a:pt x="5720" y="1676"/>
                </a:lnTo>
                <a:cubicBezTo>
                  <a:pt x="5720" y="1566"/>
                  <a:pt x="5630" y="1476"/>
                  <a:pt x="5520" y="1476"/>
                </a:cubicBezTo>
                <a:close/>
                <a:moveTo>
                  <a:pt x="3535" y="733"/>
                </a:moveTo>
                <a:cubicBezTo>
                  <a:pt x="3545" y="729"/>
                  <a:pt x="3553" y="736"/>
                  <a:pt x="3558" y="742"/>
                </a:cubicBezTo>
                <a:cubicBezTo>
                  <a:pt x="3631" y="836"/>
                  <a:pt x="3236" y="1522"/>
                  <a:pt x="3046" y="1436"/>
                </a:cubicBezTo>
                <a:cubicBezTo>
                  <a:pt x="2997" y="1341"/>
                  <a:pt x="3421" y="777"/>
                  <a:pt x="3535" y="733"/>
                </a:cubicBezTo>
                <a:close/>
                <a:moveTo>
                  <a:pt x="2129" y="699"/>
                </a:moveTo>
                <a:cubicBezTo>
                  <a:pt x="2404" y="776"/>
                  <a:pt x="2594" y="1244"/>
                  <a:pt x="2674" y="1476"/>
                </a:cubicBezTo>
                <a:lnTo>
                  <a:pt x="2442" y="1476"/>
                </a:lnTo>
                <a:cubicBezTo>
                  <a:pt x="2175" y="1209"/>
                  <a:pt x="1610" y="552"/>
                  <a:pt x="2129" y="699"/>
                </a:cubicBezTo>
                <a:close/>
                <a:moveTo>
                  <a:pt x="4916" y="6260"/>
                </a:moveTo>
                <a:lnTo>
                  <a:pt x="3480" y="6260"/>
                </a:lnTo>
                <a:lnTo>
                  <a:pt x="3480" y="3933"/>
                </a:lnTo>
                <a:cubicBezTo>
                  <a:pt x="3480" y="3822"/>
                  <a:pt x="3390" y="3733"/>
                  <a:pt x="3280" y="3733"/>
                </a:cubicBezTo>
                <a:lnTo>
                  <a:pt x="2440" y="3733"/>
                </a:lnTo>
                <a:cubicBezTo>
                  <a:pt x="2329" y="3733"/>
                  <a:pt x="2240" y="3822"/>
                  <a:pt x="2240" y="3933"/>
                </a:cubicBezTo>
                <a:lnTo>
                  <a:pt x="2240" y="6260"/>
                </a:lnTo>
                <a:lnTo>
                  <a:pt x="803" y="6260"/>
                </a:lnTo>
                <a:lnTo>
                  <a:pt x="803" y="3544"/>
                </a:lnTo>
                <a:lnTo>
                  <a:pt x="4916" y="3544"/>
                </a:lnTo>
                <a:lnTo>
                  <a:pt x="4916" y="6260"/>
                </a:lnTo>
                <a:close/>
                <a:moveTo>
                  <a:pt x="5320" y="3144"/>
                </a:moveTo>
                <a:lnTo>
                  <a:pt x="5116" y="3144"/>
                </a:lnTo>
                <a:lnTo>
                  <a:pt x="603" y="3144"/>
                </a:lnTo>
                <a:lnTo>
                  <a:pt x="400" y="3144"/>
                </a:lnTo>
                <a:lnTo>
                  <a:pt x="400" y="1876"/>
                </a:lnTo>
                <a:lnTo>
                  <a:pt x="2240" y="1876"/>
                </a:lnTo>
                <a:lnTo>
                  <a:pt x="2240" y="2730"/>
                </a:lnTo>
                <a:cubicBezTo>
                  <a:pt x="2240" y="2841"/>
                  <a:pt x="2329" y="2930"/>
                  <a:pt x="2440" y="2930"/>
                </a:cubicBezTo>
                <a:lnTo>
                  <a:pt x="3280" y="2930"/>
                </a:lnTo>
                <a:cubicBezTo>
                  <a:pt x="3390" y="2930"/>
                  <a:pt x="3480" y="2841"/>
                  <a:pt x="3480" y="2730"/>
                </a:cubicBezTo>
                <a:lnTo>
                  <a:pt x="3480" y="1876"/>
                </a:lnTo>
                <a:lnTo>
                  <a:pt x="5320" y="1876"/>
                </a:lnTo>
                <a:lnTo>
                  <a:pt x="5320" y="3144"/>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Light" panose="020B0502040204020203" pitchFamily="34" charset="-122"/>
              <a:ea typeface="微软雅黑 Light" panose="020B0502040204020203" pitchFamily="34" charset="-122"/>
            </a:endParaRPr>
          </a:p>
        </p:txBody>
      </p:sp>
      <p:sp>
        <p:nvSpPr>
          <p:cNvPr id="20" name="文本框 19"/>
          <p:cNvSpPr txBox="1"/>
          <p:nvPr/>
        </p:nvSpPr>
        <p:spPr>
          <a:xfrm>
            <a:off x="1562735" y="4608830"/>
            <a:ext cx="1936750" cy="398780"/>
          </a:xfrm>
          <a:prstGeom prst="rect">
            <a:avLst/>
          </a:prstGeom>
          <a:noFill/>
        </p:spPr>
        <p:txBody>
          <a:bodyPr wrap="square" rtlCol="0" anchor="t">
            <a:spAutoFit/>
          </a:bodyPr>
          <a:p>
            <a:r>
              <a:rPr lang="zh-CN" altLang="en-US" sz="2000" dirty="0">
                <a:solidFill>
                  <a:srgbClr val="B8AA92"/>
                </a:solidFill>
                <a:latin typeface="微软雅黑 Light" panose="020B0502040204020203" pitchFamily="34" charset="-122"/>
                <a:ea typeface="微软雅黑 Light" panose="020B0502040204020203" pitchFamily="34" charset="-122"/>
                <a:sym typeface="+mn-ea"/>
              </a:rPr>
              <a:t>Mmap</a:t>
            </a:r>
            <a:endParaRPr lang="zh-CN" altLang="en-US" sz="2000" dirty="0">
              <a:solidFill>
                <a:srgbClr val="B8AA92"/>
              </a:solidFill>
              <a:latin typeface="微软雅黑 Light" panose="020B0502040204020203" pitchFamily="34" charset="-122"/>
              <a:ea typeface="微软雅黑 Light" panose="020B0502040204020203" pitchFamily="34" charset="-122"/>
              <a:sym typeface="+mn-ea"/>
            </a:endParaRPr>
          </a:p>
        </p:txBody>
      </p:sp>
      <p:sp>
        <p:nvSpPr>
          <p:cNvPr id="21" name="文本框 20"/>
          <p:cNvSpPr txBox="1"/>
          <p:nvPr/>
        </p:nvSpPr>
        <p:spPr>
          <a:xfrm>
            <a:off x="4859655" y="2940685"/>
            <a:ext cx="2105025" cy="398780"/>
          </a:xfrm>
          <a:prstGeom prst="rect">
            <a:avLst/>
          </a:prstGeom>
          <a:noFill/>
        </p:spPr>
        <p:txBody>
          <a:bodyPr wrap="square" rtlCol="0" anchor="t">
            <a:spAutoFit/>
          </a:bodyPr>
          <a:p>
            <a:r>
              <a:rPr lang="zh-CN" altLang="en-US" sz="2000" dirty="0">
                <a:solidFill>
                  <a:srgbClr val="B8AA92"/>
                </a:solidFill>
                <a:latin typeface="微软雅黑 Light" panose="020B0502040204020203" pitchFamily="34" charset="-122"/>
                <a:ea typeface="微软雅黑 Light" panose="020B0502040204020203" pitchFamily="34" charset="-122"/>
                <a:sym typeface="+mn-ea"/>
              </a:rPr>
              <a:t>File system</a:t>
            </a:r>
            <a:endParaRPr lang="zh-CN" altLang="en-US" sz="2000" dirty="0">
              <a:solidFill>
                <a:srgbClr val="B8AA92"/>
              </a:solidFill>
              <a:latin typeface="微软雅黑 Light" panose="020B0502040204020203" pitchFamily="34" charset="-122"/>
              <a:ea typeface="微软雅黑 Light" panose="020B0502040204020203" pitchFamily="34" charset="-122"/>
              <a:sym typeface="+mn-ea"/>
            </a:endParaRPr>
          </a:p>
        </p:txBody>
      </p:sp>
      <p:sp>
        <p:nvSpPr>
          <p:cNvPr id="22" name="文本框 21"/>
          <p:cNvSpPr txBox="1"/>
          <p:nvPr/>
        </p:nvSpPr>
        <p:spPr>
          <a:xfrm>
            <a:off x="4859655" y="4606925"/>
            <a:ext cx="6096000" cy="398780"/>
          </a:xfrm>
          <a:prstGeom prst="rect">
            <a:avLst/>
          </a:prstGeom>
          <a:noFill/>
        </p:spPr>
        <p:txBody>
          <a:bodyPr wrap="square" rtlCol="0" anchor="t">
            <a:spAutoFit/>
          </a:bodyPr>
          <a:p>
            <a:r>
              <a:rPr lang="zh-CN" altLang="en-US" sz="2000" dirty="0">
                <a:solidFill>
                  <a:srgbClr val="B8AA92"/>
                </a:solidFill>
                <a:latin typeface="微软雅黑 Light" panose="020B0502040204020203" pitchFamily="34" charset="-122"/>
                <a:ea typeface="微软雅黑 Light" panose="020B0502040204020203" pitchFamily="34" charset="-122"/>
                <a:sym typeface="+mn-ea"/>
              </a:rPr>
              <a:t>Networking</a:t>
            </a:r>
            <a:endParaRPr lang="zh-CN" altLang="en-US" sz="2000" dirty="0">
              <a:solidFill>
                <a:srgbClr val="B8AA92"/>
              </a:solidFill>
              <a:latin typeface="微软雅黑 Light" panose="020B0502040204020203" pitchFamily="34" charset="-122"/>
              <a:ea typeface="微软雅黑 Light" panose="020B0502040204020203" pitchFamily="34" charset="-122"/>
              <a:sym typeface="+mn-ea"/>
            </a:endParaRPr>
          </a:p>
        </p:txBody>
      </p:sp>
      <p:sp>
        <p:nvSpPr>
          <p:cNvPr id="23" name="矩形 22"/>
          <p:cNvSpPr/>
          <p:nvPr>
            <p:custDataLst>
              <p:tags r:id="rId21"/>
            </p:custDataLst>
          </p:nvPr>
        </p:nvSpPr>
        <p:spPr>
          <a:xfrm>
            <a:off x="4831766" y="3339374"/>
            <a:ext cx="2451693" cy="650240"/>
          </a:xfrm>
          <a:prstGeom prst="rect">
            <a:avLst/>
          </a:prstGeom>
        </p:spPr>
        <p:txBody>
          <a:bodyPr wrap="square">
            <a:spAutoFit/>
          </a:bodyPr>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为 xv6 的文件系统添加大文件以及符号链接支持。</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24" name="矩形 23"/>
          <p:cNvSpPr/>
          <p:nvPr>
            <p:custDataLst>
              <p:tags r:id="rId22"/>
            </p:custDataLst>
          </p:nvPr>
        </p:nvSpPr>
        <p:spPr>
          <a:xfrm>
            <a:off x="1473251" y="3354614"/>
            <a:ext cx="2451693" cy="929640"/>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重新设计并发代码以降低锁竞争，提高在多核系统上的性能。</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25" name="矩形 24"/>
          <p:cNvSpPr/>
          <p:nvPr>
            <p:custDataLst>
              <p:tags r:id="rId23"/>
            </p:custDataLst>
          </p:nvPr>
        </p:nvSpPr>
        <p:spPr>
          <a:xfrm>
            <a:off x="4859706" y="5035459"/>
            <a:ext cx="2451693" cy="1489075"/>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熟悉系统驱动与外围设备的交互、内存映射寄存器与 DMA 数据传输，实现与 E1000 网卡交互的核心方法：transmit 与 recv。 </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
        <p:nvSpPr>
          <p:cNvPr id="26" name="矩形 25"/>
          <p:cNvSpPr/>
          <p:nvPr>
            <p:custDataLst>
              <p:tags r:id="rId24"/>
            </p:custDataLst>
          </p:nvPr>
        </p:nvSpPr>
        <p:spPr>
          <a:xfrm>
            <a:off x="1510081" y="5012599"/>
            <a:ext cx="2451693" cy="1489075"/>
          </a:xfrm>
          <a:prstGeom prst="rect">
            <a:avLst/>
          </a:prstGeom>
        </p:spPr>
        <p:txBody>
          <a:bodyPr wrap="square">
            <a:spAutoFit/>
          </a:bodyPr>
          <a:lstStyle/>
          <a:p>
            <a:pPr>
              <a:lnSpc>
                <a:spcPct val="130000"/>
              </a:lnSpc>
            </a:pPr>
            <a:r>
              <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rPr>
              <a:t>实现 unix 系统调用 mmap 的简单版：支持将文件映射到一片用户虚拟内存区域内，并且支持将对其的修改写回磁盘。</a:t>
            </a:r>
            <a:endParaRPr lang="zh-CN" altLang="en-US" sz="1400">
              <a:solidFill>
                <a:schemeClr val="tx1">
                  <a:lumMod val="75000"/>
                  <a:lumOff val="25000"/>
                </a:schemeClr>
              </a:solidFill>
              <a:latin typeface="微软雅黑 Light" panose="020B0502040204020203" pitchFamily="34" charset="-122"/>
              <a:ea typeface="微软雅黑 Light" panose="020B0502040204020203" pitchFamily="34" charset="-122"/>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6132512" y="0"/>
            <a:ext cx="6059487" cy="6858000"/>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13" name="圆: 空心 2"/>
          <p:cNvSpPr/>
          <p:nvPr/>
        </p:nvSpPr>
        <p:spPr>
          <a:xfrm>
            <a:off x="5578197" y="4949848"/>
            <a:ext cx="1108629" cy="1108629"/>
          </a:xfrm>
          <a:prstGeom prst="donut">
            <a:avLst>
              <a:gd name="adj" fmla="val 11591"/>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sp>
        <p:nvSpPr>
          <p:cNvPr id="18" name="tracker_109732"/>
          <p:cNvSpPr>
            <a:spLocks noChangeAspect="1"/>
          </p:cNvSpPr>
          <p:nvPr>
            <p:custDataLst>
              <p:tags r:id="rId2"/>
            </p:custDataLst>
          </p:nvPr>
        </p:nvSpPr>
        <p:spPr bwMode="auto">
          <a:xfrm>
            <a:off x="10298790" y="1354367"/>
            <a:ext cx="609685" cy="608835"/>
          </a:xfrm>
          <a:custGeom>
            <a:avLst/>
            <a:gdLst>
              <a:gd name="connsiteX0" fmla="*/ 476929 w 606933"/>
              <a:gd name="connsiteY0" fmla="*/ 532769 h 606087"/>
              <a:gd name="connsiteX1" fmla="*/ 543517 w 606933"/>
              <a:gd name="connsiteY1" fmla="*/ 532769 h 606087"/>
              <a:gd name="connsiteX2" fmla="*/ 553515 w 606933"/>
              <a:gd name="connsiteY2" fmla="*/ 542754 h 606087"/>
              <a:gd name="connsiteX3" fmla="*/ 543517 w 606933"/>
              <a:gd name="connsiteY3" fmla="*/ 552739 h 606087"/>
              <a:gd name="connsiteX4" fmla="*/ 476929 w 606933"/>
              <a:gd name="connsiteY4" fmla="*/ 552739 h 606087"/>
              <a:gd name="connsiteX5" fmla="*/ 466931 w 606933"/>
              <a:gd name="connsiteY5" fmla="*/ 542754 h 606087"/>
              <a:gd name="connsiteX6" fmla="*/ 476929 w 606933"/>
              <a:gd name="connsiteY6" fmla="*/ 532769 h 606087"/>
              <a:gd name="connsiteX7" fmla="*/ 476929 w 606933"/>
              <a:gd name="connsiteY7" fmla="*/ 492759 h 606087"/>
              <a:gd name="connsiteX8" fmla="*/ 543517 w 606933"/>
              <a:gd name="connsiteY8" fmla="*/ 492759 h 606087"/>
              <a:gd name="connsiteX9" fmla="*/ 553515 w 606933"/>
              <a:gd name="connsiteY9" fmla="*/ 502780 h 606087"/>
              <a:gd name="connsiteX10" fmla="*/ 543517 w 606933"/>
              <a:gd name="connsiteY10" fmla="*/ 512800 h 606087"/>
              <a:gd name="connsiteX11" fmla="*/ 476929 w 606933"/>
              <a:gd name="connsiteY11" fmla="*/ 512800 h 606087"/>
              <a:gd name="connsiteX12" fmla="*/ 466931 w 606933"/>
              <a:gd name="connsiteY12" fmla="*/ 502780 h 606087"/>
              <a:gd name="connsiteX13" fmla="*/ 476929 w 606933"/>
              <a:gd name="connsiteY13" fmla="*/ 492759 h 606087"/>
              <a:gd name="connsiteX14" fmla="*/ 476929 w 606933"/>
              <a:gd name="connsiteY14" fmla="*/ 452819 h 606087"/>
              <a:gd name="connsiteX15" fmla="*/ 543517 w 606933"/>
              <a:gd name="connsiteY15" fmla="*/ 452819 h 606087"/>
              <a:gd name="connsiteX16" fmla="*/ 553515 w 606933"/>
              <a:gd name="connsiteY16" fmla="*/ 462804 h 606087"/>
              <a:gd name="connsiteX17" fmla="*/ 543517 w 606933"/>
              <a:gd name="connsiteY17" fmla="*/ 472789 h 606087"/>
              <a:gd name="connsiteX18" fmla="*/ 476929 w 606933"/>
              <a:gd name="connsiteY18" fmla="*/ 472789 h 606087"/>
              <a:gd name="connsiteX19" fmla="*/ 466931 w 606933"/>
              <a:gd name="connsiteY19" fmla="*/ 462804 h 606087"/>
              <a:gd name="connsiteX20" fmla="*/ 476929 w 606933"/>
              <a:gd name="connsiteY20" fmla="*/ 452819 h 606087"/>
              <a:gd name="connsiteX21" fmla="*/ 510223 w 606933"/>
              <a:gd name="connsiteY21" fmla="*/ 339635 h 606087"/>
              <a:gd name="connsiteX22" fmla="*/ 486928 w 606933"/>
              <a:gd name="connsiteY22" fmla="*/ 362904 h 606087"/>
              <a:gd name="connsiteX23" fmla="*/ 510223 w 606933"/>
              <a:gd name="connsiteY23" fmla="*/ 386273 h 606087"/>
              <a:gd name="connsiteX24" fmla="*/ 533519 w 606933"/>
              <a:gd name="connsiteY24" fmla="*/ 362904 h 606087"/>
              <a:gd name="connsiteX25" fmla="*/ 510223 w 606933"/>
              <a:gd name="connsiteY25" fmla="*/ 339635 h 606087"/>
              <a:gd name="connsiteX26" fmla="*/ 510223 w 606933"/>
              <a:gd name="connsiteY26" fmla="*/ 319662 h 606087"/>
              <a:gd name="connsiteX27" fmla="*/ 553515 w 606933"/>
              <a:gd name="connsiteY27" fmla="*/ 362904 h 606087"/>
              <a:gd name="connsiteX28" fmla="*/ 510223 w 606933"/>
              <a:gd name="connsiteY28" fmla="*/ 406246 h 606087"/>
              <a:gd name="connsiteX29" fmla="*/ 466931 w 606933"/>
              <a:gd name="connsiteY29" fmla="*/ 362904 h 606087"/>
              <a:gd name="connsiteX30" fmla="*/ 510223 w 606933"/>
              <a:gd name="connsiteY30" fmla="*/ 319662 h 606087"/>
              <a:gd name="connsiteX31" fmla="*/ 510223 w 606933"/>
              <a:gd name="connsiteY31" fmla="*/ 233081 h 606087"/>
              <a:gd name="connsiteX32" fmla="*/ 486928 w 606933"/>
              <a:gd name="connsiteY32" fmla="*/ 256450 h 606087"/>
              <a:gd name="connsiteX33" fmla="*/ 510223 w 606933"/>
              <a:gd name="connsiteY33" fmla="*/ 279719 h 606087"/>
              <a:gd name="connsiteX34" fmla="*/ 533519 w 606933"/>
              <a:gd name="connsiteY34" fmla="*/ 256450 h 606087"/>
              <a:gd name="connsiteX35" fmla="*/ 510223 w 606933"/>
              <a:gd name="connsiteY35" fmla="*/ 233081 h 606087"/>
              <a:gd name="connsiteX36" fmla="*/ 510223 w 606933"/>
              <a:gd name="connsiteY36" fmla="*/ 213108 h 606087"/>
              <a:gd name="connsiteX37" fmla="*/ 553515 w 606933"/>
              <a:gd name="connsiteY37" fmla="*/ 256450 h 606087"/>
              <a:gd name="connsiteX38" fmla="*/ 510223 w 606933"/>
              <a:gd name="connsiteY38" fmla="*/ 299692 h 606087"/>
              <a:gd name="connsiteX39" fmla="*/ 466931 w 606933"/>
              <a:gd name="connsiteY39" fmla="*/ 256450 h 606087"/>
              <a:gd name="connsiteX40" fmla="*/ 510223 w 606933"/>
              <a:gd name="connsiteY40" fmla="*/ 213108 h 606087"/>
              <a:gd name="connsiteX41" fmla="*/ 243420 w 606933"/>
              <a:gd name="connsiteY41" fmla="*/ 213108 h 606087"/>
              <a:gd name="connsiteX42" fmla="*/ 393877 w 606933"/>
              <a:gd name="connsiteY42" fmla="*/ 248170 h 606087"/>
              <a:gd name="connsiteX43" fmla="*/ 430990 w 606933"/>
              <a:gd name="connsiteY43" fmla="*/ 417487 h 606087"/>
              <a:gd name="connsiteX44" fmla="*/ 419886 w 606933"/>
              <a:gd name="connsiteY44" fmla="*/ 426177 h 606087"/>
              <a:gd name="connsiteX45" fmla="*/ 411183 w 606933"/>
              <a:gd name="connsiteY45" fmla="*/ 415089 h 606087"/>
              <a:gd name="connsiteX46" fmla="*/ 381872 w 606933"/>
              <a:gd name="connsiteY46" fmla="*/ 264153 h 606087"/>
              <a:gd name="connsiteX47" fmla="*/ 243420 w 606933"/>
              <a:gd name="connsiteY47" fmla="*/ 233086 h 606087"/>
              <a:gd name="connsiteX48" fmla="*/ 105068 w 606933"/>
              <a:gd name="connsiteY48" fmla="*/ 264153 h 606087"/>
              <a:gd name="connsiteX49" fmla="*/ 73857 w 606933"/>
              <a:gd name="connsiteY49" fmla="*/ 358251 h 606087"/>
              <a:gd name="connsiteX50" fmla="*/ 105869 w 606933"/>
              <a:gd name="connsiteY50" fmla="*/ 498299 h 606087"/>
              <a:gd name="connsiteX51" fmla="*/ 243420 w 606933"/>
              <a:gd name="connsiteY51" fmla="*/ 532762 h 606087"/>
              <a:gd name="connsiteX52" fmla="*/ 381072 w 606933"/>
              <a:gd name="connsiteY52" fmla="*/ 498299 h 606087"/>
              <a:gd name="connsiteX53" fmla="*/ 403780 w 606933"/>
              <a:gd name="connsiteY53" fmla="*/ 453548 h 606087"/>
              <a:gd name="connsiteX54" fmla="*/ 416085 w 606933"/>
              <a:gd name="connsiteY54" fmla="*/ 446555 h 606087"/>
              <a:gd name="connsiteX55" fmla="*/ 423087 w 606933"/>
              <a:gd name="connsiteY55" fmla="*/ 458842 h 606087"/>
              <a:gd name="connsiteX56" fmla="*/ 394677 w 606933"/>
              <a:gd name="connsiteY56" fmla="*/ 512983 h 606087"/>
              <a:gd name="connsiteX57" fmla="*/ 243420 w 606933"/>
              <a:gd name="connsiteY57" fmla="*/ 552740 h 606087"/>
              <a:gd name="connsiteX58" fmla="*/ 92164 w 606933"/>
              <a:gd name="connsiteY58" fmla="*/ 512983 h 606087"/>
              <a:gd name="connsiteX59" fmla="*/ 53849 w 606933"/>
              <a:gd name="connsiteY59" fmla="*/ 357252 h 606087"/>
              <a:gd name="connsiteX60" fmla="*/ 92964 w 606933"/>
              <a:gd name="connsiteY60" fmla="*/ 248170 h 606087"/>
              <a:gd name="connsiteX61" fmla="*/ 243420 w 606933"/>
              <a:gd name="connsiteY61" fmla="*/ 213108 h 606087"/>
              <a:gd name="connsiteX62" fmla="*/ 36714 w 606933"/>
              <a:gd name="connsiteY62" fmla="*/ 179818 h 606087"/>
              <a:gd name="connsiteX63" fmla="*/ 20007 w 606933"/>
              <a:gd name="connsiteY63" fmla="*/ 196501 h 606087"/>
              <a:gd name="connsiteX64" fmla="*/ 20007 w 606933"/>
              <a:gd name="connsiteY64" fmla="*/ 569424 h 606087"/>
              <a:gd name="connsiteX65" fmla="*/ 36714 w 606933"/>
              <a:gd name="connsiteY65" fmla="*/ 586107 h 606087"/>
              <a:gd name="connsiteX66" fmla="*/ 570219 w 606933"/>
              <a:gd name="connsiteY66" fmla="*/ 586107 h 606087"/>
              <a:gd name="connsiteX67" fmla="*/ 586926 w 606933"/>
              <a:gd name="connsiteY67" fmla="*/ 569424 h 606087"/>
              <a:gd name="connsiteX68" fmla="*/ 586926 w 606933"/>
              <a:gd name="connsiteY68" fmla="*/ 196501 h 606087"/>
              <a:gd name="connsiteX69" fmla="*/ 570219 w 606933"/>
              <a:gd name="connsiteY69" fmla="*/ 179818 h 606087"/>
              <a:gd name="connsiteX70" fmla="*/ 262201 w 606933"/>
              <a:gd name="connsiteY70" fmla="*/ 179818 h 606087"/>
              <a:gd name="connsiteX71" fmla="*/ 262101 w 606933"/>
              <a:gd name="connsiteY71" fmla="*/ 179818 h 606087"/>
              <a:gd name="connsiteX72" fmla="*/ 208880 w 606933"/>
              <a:gd name="connsiteY72" fmla="*/ 179818 h 606087"/>
              <a:gd name="connsiteX73" fmla="*/ 208780 w 606933"/>
              <a:gd name="connsiteY73" fmla="*/ 179818 h 606087"/>
              <a:gd name="connsiteX74" fmla="*/ 125448 w 606933"/>
              <a:gd name="connsiteY74" fmla="*/ 0 h 606087"/>
              <a:gd name="connsiteX75" fmla="*/ 142155 w 606933"/>
              <a:gd name="connsiteY75" fmla="*/ 16683 h 606087"/>
              <a:gd name="connsiteX76" fmla="*/ 140554 w 606933"/>
              <a:gd name="connsiteY76" fmla="*/ 23576 h 606087"/>
              <a:gd name="connsiteX77" fmla="*/ 214783 w 606933"/>
              <a:gd name="connsiteY77" fmla="*/ 159838 h 606087"/>
              <a:gd name="connsiteX78" fmla="*/ 256199 w 606933"/>
              <a:gd name="connsiteY78" fmla="*/ 159838 h 606087"/>
              <a:gd name="connsiteX79" fmla="*/ 330427 w 606933"/>
              <a:gd name="connsiteY79" fmla="*/ 23576 h 606087"/>
              <a:gd name="connsiteX80" fmla="*/ 328826 w 606933"/>
              <a:gd name="connsiteY80" fmla="*/ 16683 h 606087"/>
              <a:gd name="connsiteX81" fmla="*/ 345533 w 606933"/>
              <a:gd name="connsiteY81" fmla="*/ 0 h 606087"/>
              <a:gd name="connsiteX82" fmla="*/ 362239 w 606933"/>
              <a:gd name="connsiteY82" fmla="*/ 16683 h 606087"/>
              <a:gd name="connsiteX83" fmla="*/ 347934 w 606933"/>
              <a:gd name="connsiteY83" fmla="*/ 33066 h 606087"/>
              <a:gd name="connsiteX84" fmla="*/ 279007 w 606933"/>
              <a:gd name="connsiteY84" fmla="*/ 159838 h 606087"/>
              <a:gd name="connsiteX85" fmla="*/ 570219 w 606933"/>
              <a:gd name="connsiteY85" fmla="*/ 159838 h 606087"/>
              <a:gd name="connsiteX86" fmla="*/ 606933 w 606933"/>
              <a:gd name="connsiteY86" fmla="*/ 196501 h 606087"/>
              <a:gd name="connsiteX87" fmla="*/ 606933 w 606933"/>
              <a:gd name="connsiteY87" fmla="*/ 569424 h 606087"/>
              <a:gd name="connsiteX88" fmla="*/ 570219 w 606933"/>
              <a:gd name="connsiteY88" fmla="*/ 606087 h 606087"/>
              <a:gd name="connsiteX89" fmla="*/ 36714 w 606933"/>
              <a:gd name="connsiteY89" fmla="*/ 606087 h 606087"/>
              <a:gd name="connsiteX90" fmla="*/ 0 w 606933"/>
              <a:gd name="connsiteY90" fmla="*/ 569424 h 606087"/>
              <a:gd name="connsiteX91" fmla="*/ 0 w 606933"/>
              <a:gd name="connsiteY91" fmla="*/ 196501 h 606087"/>
              <a:gd name="connsiteX92" fmla="*/ 36714 w 606933"/>
              <a:gd name="connsiteY92" fmla="*/ 159838 h 606087"/>
              <a:gd name="connsiteX93" fmla="*/ 191974 w 606933"/>
              <a:gd name="connsiteY93" fmla="*/ 159838 h 606087"/>
              <a:gd name="connsiteX94" fmla="*/ 123047 w 606933"/>
              <a:gd name="connsiteY94" fmla="*/ 33066 h 606087"/>
              <a:gd name="connsiteX95" fmla="*/ 108742 w 606933"/>
              <a:gd name="connsiteY95" fmla="*/ 16683 h 606087"/>
              <a:gd name="connsiteX96" fmla="*/ 125448 w 606933"/>
              <a:gd name="connsiteY96" fmla="*/ 0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933" h="606087">
                <a:moveTo>
                  <a:pt x="476929" y="532769"/>
                </a:moveTo>
                <a:lnTo>
                  <a:pt x="543517" y="532769"/>
                </a:lnTo>
                <a:cubicBezTo>
                  <a:pt x="549116" y="532769"/>
                  <a:pt x="553515" y="537262"/>
                  <a:pt x="553515" y="542754"/>
                </a:cubicBezTo>
                <a:cubicBezTo>
                  <a:pt x="553515" y="548346"/>
                  <a:pt x="549116" y="552739"/>
                  <a:pt x="543517" y="552739"/>
                </a:cubicBezTo>
                <a:lnTo>
                  <a:pt x="476929" y="552739"/>
                </a:lnTo>
                <a:cubicBezTo>
                  <a:pt x="471330" y="552739"/>
                  <a:pt x="466931" y="548346"/>
                  <a:pt x="466931" y="542754"/>
                </a:cubicBezTo>
                <a:cubicBezTo>
                  <a:pt x="466931" y="537262"/>
                  <a:pt x="471330" y="532769"/>
                  <a:pt x="476929" y="532769"/>
                </a:cubicBezTo>
                <a:close/>
                <a:moveTo>
                  <a:pt x="476929" y="492759"/>
                </a:moveTo>
                <a:lnTo>
                  <a:pt x="543517" y="492759"/>
                </a:lnTo>
                <a:cubicBezTo>
                  <a:pt x="549116" y="492759"/>
                  <a:pt x="553515" y="497268"/>
                  <a:pt x="553515" y="502780"/>
                </a:cubicBezTo>
                <a:cubicBezTo>
                  <a:pt x="553515" y="508391"/>
                  <a:pt x="549116" y="512800"/>
                  <a:pt x="543517" y="512800"/>
                </a:cubicBezTo>
                <a:lnTo>
                  <a:pt x="476929" y="512800"/>
                </a:lnTo>
                <a:cubicBezTo>
                  <a:pt x="471330" y="512800"/>
                  <a:pt x="466931" y="508391"/>
                  <a:pt x="466931" y="502780"/>
                </a:cubicBezTo>
                <a:cubicBezTo>
                  <a:pt x="466931" y="497268"/>
                  <a:pt x="471330" y="492759"/>
                  <a:pt x="476929" y="492759"/>
                </a:cubicBezTo>
                <a:close/>
                <a:moveTo>
                  <a:pt x="476929" y="452819"/>
                </a:moveTo>
                <a:lnTo>
                  <a:pt x="543517" y="452819"/>
                </a:lnTo>
                <a:cubicBezTo>
                  <a:pt x="549116" y="452819"/>
                  <a:pt x="553515" y="457312"/>
                  <a:pt x="553515" y="462804"/>
                </a:cubicBezTo>
                <a:cubicBezTo>
                  <a:pt x="553515" y="468396"/>
                  <a:pt x="549116" y="472789"/>
                  <a:pt x="543517" y="472789"/>
                </a:cubicBezTo>
                <a:lnTo>
                  <a:pt x="476929" y="472789"/>
                </a:lnTo>
                <a:cubicBezTo>
                  <a:pt x="471330" y="472789"/>
                  <a:pt x="466931" y="468396"/>
                  <a:pt x="466931" y="462804"/>
                </a:cubicBezTo>
                <a:cubicBezTo>
                  <a:pt x="466931" y="457312"/>
                  <a:pt x="471330" y="452819"/>
                  <a:pt x="476929" y="452819"/>
                </a:cubicBezTo>
                <a:close/>
                <a:moveTo>
                  <a:pt x="510223" y="339635"/>
                </a:moveTo>
                <a:cubicBezTo>
                  <a:pt x="497326" y="339635"/>
                  <a:pt x="486928" y="350121"/>
                  <a:pt x="486928" y="362904"/>
                </a:cubicBezTo>
                <a:cubicBezTo>
                  <a:pt x="486928" y="375787"/>
                  <a:pt x="497326" y="386273"/>
                  <a:pt x="510223" y="386273"/>
                </a:cubicBezTo>
                <a:cubicBezTo>
                  <a:pt x="523121" y="386273"/>
                  <a:pt x="533519" y="375787"/>
                  <a:pt x="533519" y="362904"/>
                </a:cubicBezTo>
                <a:cubicBezTo>
                  <a:pt x="533519" y="350121"/>
                  <a:pt x="523121" y="339635"/>
                  <a:pt x="510223" y="339635"/>
                </a:cubicBezTo>
                <a:close/>
                <a:moveTo>
                  <a:pt x="510223" y="319662"/>
                </a:moveTo>
                <a:cubicBezTo>
                  <a:pt x="534119" y="319662"/>
                  <a:pt x="553515" y="339036"/>
                  <a:pt x="553515" y="362904"/>
                </a:cubicBezTo>
                <a:cubicBezTo>
                  <a:pt x="553515" y="386772"/>
                  <a:pt x="534119" y="406246"/>
                  <a:pt x="510223" y="406246"/>
                </a:cubicBezTo>
                <a:cubicBezTo>
                  <a:pt x="486328" y="406246"/>
                  <a:pt x="466931" y="386772"/>
                  <a:pt x="466931" y="362904"/>
                </a:cubicBezTo>
                <a:cubicBezTo>
                  <a:pt x="466931" y="339036"/>
                  <a:pt x="486328" y="319662"/>
                  <a:pt x="510223" y="319662"/>
                </a:cubicBezTo>
                <a:close/>
                <a:moveTo>
                  <a:pt x="510223" y="233081"/>
                </a:moveTo>
                <a:cubicBezTo>
                  <a:pt x="497326" y="233081"/>
                  <a:pt x="486928" y="243567"/>
                  <a:pt x="486928" y="256450"/>
                </a:cubicBezTo>
                <a:cubicBezTo>
                  <a:pt x="486928" y="269233"/>
                  <a:pt x="497326" y="279719"/>
                  <a:pt x="510223" y="279719"/>
                </a:cubicBezTo>
                <a:cubicBezTo>
                  <a:pt x="523121" y="279719"/>
                  <a:pt x="533519" y="269233"/>
                  <a:pt x="533519" y="256450"/>
                </a:cubicBezTo>
                <a:cubicBezTo>
                  <a:pt x="533519" y="243567"/>
                  <a:pt x="523121" y="233081"/>
                  <a:pt x="510223" y="233081"/>
                </a:cubicBezTo>
                <a:close/>
                <a:moveTo>
                  <a:pt x="510223" y="213108"/>
                </a:moveTo>
                <a:cubicBezTo>
                  <a:pt x="534119" y="213108"/>
                  <a:pt x="553515" y="232582"/>
                  <a:pt x="553515" y="256450"/>
                </a:cubicBezTo>
                <a:cubicBezTo>
                  <a:pt x="553515" y="280318"/>
                  <a:pt x="534119" y="299692"/>
                  <a:pt x="510223" y="299692"/>
                </a:cubicBezTo>
                <a:cubicBezTo>
                  <a:pt x="486328" y="299692"/>
                  <a:pt x="466931" y="280318"/>
                  <a:pt x="466931" y="256450"/>
                </a:cubicBezTo>
                <a:cubicBezTo>
                  <a:pt x="466931" y="232582"/>
                  <a:pt x="486328" y="213108"/>
                  <a:pt x="510223" y="213108"/>
                </a:cubicBezTo>
                <a:close/>
                <a:moveTo>
                  <a:pt x="243420" y="213108"/>
                </a:moveTo>
                <a:cubicBezTo>
                  <a:pt x="308345" y="213108"/>
                  <a:pt x="364666" y="226194"/>
                  <a:pt x="393877" y="248170"/>
                </a:cubicBezTo>
                <a:cubicBezTo>
                  <a:pt x="430090" y="275341"/>
                  <a:pt x="438493" y="354954"/>
                  <a:pt x="430990" y="417487"/>
                </a:cubicBezTo>
                <a:cubicBezTo>
                  <a:pt x="430390" y="422881"/>
                  <a:pt x="425388" y="426777"/>
                  <a:pt x="419886" y="426177"/>
                </a:cubicBezTo>
                <a:cubicBezTo>
                  <a:pt x="414384" y="425478"/>
                  <a:pt x="410483" y="420583"/>
                  <a:pt x="411183" y="415089"/>
                </a:cubicBezTo>
                <a:cubicBezTo>
                  <a:pt x="419186" y="348761"/>
                  <a:pt x="406281" y="282433"/>
                  <a:pt x="381872" y="264153"/>
                </a:cubicBezTo>
                <a:cubicBezTo>
                  <a:pt x="356363" y="244974"/>
                  <a:pt x="303343" y="233086"/>
                  <a:pt x="243420" y="233086"/>
                </a:cubicBezTo>
                <a:cubicBezTo>
                  <a:pt x="183598" y="233086"/>
                  <a:pt x="130578" y="244974"/>
                  <a:pt x="105068" y="264153"/>
                </a:cubicBezTo>
                <a:cubicBezTo>
                  <a:pt x="87862" y="276939"/>
                  <a:pt x="76258" y="312201"/>
                  <a:pt x="73857" y="358251"/>
                </a:cubicBezTo>
                <a:cubicBezTo>
                  <a:pt x="70656" y="418286"/>
                  <a:pt x="84461" y="478521"/>
                  <a:pt x="105869" y="498299"/>
                </a:cubicBezTo>
                <a:cubicBezTo>
                  <a:pt x="128377" y="519276"/>
                  <a:pt x="182397" y="532762"/>
                  <a:pt x="243420" y="532762"/>
                </a:cubicBezTo>
                <a:cubicBezTo>
                  <a:pt x="304443" y="532762"/>
                  <a:pt x="358463" y="519276"/>
                  <a:pt x="381072" y="498299"/>
                </a:cubicBezTo>
                <a:cubicBezTo>
                  <a:pt x="390075" y="489908"/>
                  <a:pt x="397978" y="474425"/>
                  <a:pt x="403780" y="453548"/>
                </a:cubicBezTo>
                <a:cubicBezTo>
                  <a:pt x="405281" y="448253"/>
                  <a:pt x="410783" y="445157"/>
                  <a:pt x="416085" y="446555"/>
                </a:cubicBezTo>
                <a:cubicBezTo>
                  <a:pt x="421387" y="448054"/>
                  <a:pt x="424488" y="453548"/>
                  <a:pt x="423087" y="458842"/>
                </a:cubicBezTo>
                <a:cubicBezTo>
                  <a:pt x="416085" y="483715"/>
                  <a:pt x="406581" y="501895"/>
                  <a:pt x="394677" y="512983"/>
                </a:cubicBezTo>
                <a:cubicBezTo>
                  <a:pt x="363065" y="542351"/>
                  <a:pt x="295840" y="552740"/>
                  <a:pt x="243420" y="552740"/>
                </a:cubicBezTo>
                <a:cubicBezTo>
                  <a:pt x="191101" y="552740"/>
                  <a:pt x="123876" y="542351"/>
                  <a:pt x="92164" y="512983"/>
                </a:cubicBezTo>
                <a:cubicBezTo>
                  <a:pt x="61752" y="484714"/>
                  <a:pt x="50948" y="412392"/>
                  <a:pt x="53849" y="357252"/>
                </a:cubicBezTo>
                <a:cubicBezTo>
                  <a:pt x="56650" y="304509"/>
                  <a:pt x="70856" y="264752"/>
                  <a:pt x="92964" y="248170"/>
                </a:cubicBezTo>
                <a:cubicBezTo>
                  <a:pt x="122275" y="226194"/>
                  <a:pt x="178496" y="213108"/>
                  <a:pt x="243420" y="213108"/>
                </a:cubicBezTo>
                <a:close/>
                <a:moveTo>
                  <a:pt x="36714" y="179818"/>
                </a:moveTo>
                <a:cubicBezTo>
                  <a:pt x="27510" y="179818"/>
                  <a:pt x="20007" y="187310"/>
                  <a:pt x="20007" y="196501"/>
                </a:cubicBezTo>
                <a:lnTo>
                  <a:pt x="20007" y="569424"/>
                </a:lnTo>
                <a:cubicBezTo>
                  <a:pt x="20007" y="578615"/>
                  <a:pt x="27510" y="586107"/>
                  <a:pt x="36714" y="586107"/>
                </a:cubicBezTo>
                <a:lnTo>
                  <a:pt x="570219" y="586107"/>
                </a:lnTo>
                <a:cubicBezTo>
                  <a:pt x="579423" y="586107"/>
                  <a:pt x="586926" y="578615"/>
                  <a:pt x="586926" y="569424"/>
                </a:cubicBezTo>
                <a:lnTo>
                  <a:pt x="586926" y="196501"/>
                </a:lnTo>
                <a:cubicBezTo>
                  <a:pt x="586926" y="187310"/>
                  <a:pt x="579423" y="179818"/>
                  <a:pt x="570219" y="179818"/>
                </a:cubicBezTo>
                <a:lnTo>
                  <a:pt x="262201" y="179818"/>
                </a:lnTo>
                <a:cubicBezTo>
                  <a:pt x="262101" y="179818"/>
                  <a:pt x="262101" y="179818"/>
                  <a:pt x="262101" y="179818"/>
                </a:cubicBezTo>
                <a:lnTo>
                  <a:pt x="208880" y="179818"/>
                </a:lnTo>
                <a:cubicBezTo>
                  <a:pt x="208880" y="179818"/>
                  <a:pt x="208780" y="179818"/>
                  <a:pt x="208780" y="179818"/>
                </a:cubicBezTo>
                <a:close/>
                <a:moveTo>
                  <a:pt x="125448" y="0"/>
                </a:moveTo>
                <a:cubicBezTo>
                  <a:pt x="134652" y="0"/>
                  <a:pt x="142155" y="7492"/>
                  <a:pt x="142155" y="16683"/>
                </a:cubicBezTo>
                <a:cubicBezTo>
                  <a:pt x="142155" y="19081"/>
                  <a:pt x="141555" y="21478"/>
                  <a:pt x="140554" y="23576"/>
                </a:cubicBezTo>
                <a:lnTo>
                  <a:pt x="214783" y="159838"/>
                </a:lnTo>
                <a:lnTo>
                  <a:pt x="256199" y="159838"/>
                </a:lnTo>
                <a:lnTo>
                  <a:pt x="330427" y="23576"/>
                </a:lnTo>
                <a:cubicBezTo>
                  <a:pt x="329427" y="21478"/>
                  <a:pt x="328826" y="19081"/>
                  <a:pt x="328826" y="16683"/>
                </a:cubicBezTo>
                <a:cubicBezTo>
                  <a:pt x="328826" y="7492"/>
                  <a:pt x="336329" y="0"/>
                  <a:pt x="345533" y="0"/>
                </a:cubicBezTo>
                <a:cubicBezTo>
                  <a:pt x="354736" y="0"/>
                  <a:pt x="362239" y="7492"/>
                  <a:pt x="362239" y="16683"/>
                </a:cubicBezTo>
                <a:cubicBezTo>
                  <a:pt x="362239" y="24975"/>
                  <a:pt x="356037" y="31968"/>
                  <a:pt x="347934" y="33066"/>
                </a:cubicBezTo>
                <a:lnTo>
                  <a:pt x="279007" y="159838"/>
                </a:lnTo>
                <a:lnTo>
                  <a:pt x="570219" y="159838"/>
                </a:lnTo>
                <a:cubicBezTo>
                  <a:pt x="590427" y="159838"/>
                  <a:pt x="606933" y="176222"/>
                  <a:pt x="606933" y="196501"/>
                </a:cubicBezTo>
                <a:lnTo>
                  <a:pt x="606933" y="569424"/>
                </a:lnTo>
                <a:cubicBezTo>
                  <a:pt x="606933" y="589604"/>
                  <a:pt x="590427" y="606087"/>
                  <a:pt x="570219" y="606087"/>
                </a:cubicBezTo>
                <a:lnTo>
                  <a:pt x="36714" y="606087"/>
                </a:lnTo>
                <a:cubicBezTo>
                  <a:pt x="16406" y="606087"/>
                  <a:pt x="0" y="589604"/>
                  <a:pt x="0" y="569424"/>
                </a:cubicBezTo>
                <a:lnTo>
                  <a:pt x="0" y="196501"/>
                </a:lnTo>
                <a:cubicBezTo>
                  <a:pt x="0" y="176222"/>
                  <a:pt x="16406" y="159838"/>
                  <a:pt x="36714" y="159838"/>
                </a:cubicBezTo>
                <a:lnTo>
                  <a:pt x="191974" y="159838"/>
                </a:lnTo>
                <a:lnTo>
                  <a:pt x="123047" y="33066"/>
                </a:lnTo>
                <a:cubicBezTo>
                  <a:pt x="114944" y="31968"/>
                  <a:pt x="108742" y="24975"/>
                  <a:pt x="108742" y="16683"/>
                </a:cubicBezTo>
                <a:cubicBezTo>
                  <a:pt x="108742" y="7492"/>
                  <a:pt x="116245" y="0"/>
                  <a:pt x="125448"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20" name="矩形 19"/>
          <p:cNvSpPr/>
          <p:nvPr>
            <p:custDataLst>
              <p:tags r:id="rId3"/>
            </p:custDataLst>
          </p:nvPr>
        </p:nvSpPr>
        <p:spPr>
          <a:xfrm>
            <a:off x="9485630" y="2554605"/>
            <a:ext cx="2298700" cy="550545"/>
          </a:xfrm>
          <a:prstGeom prst="rect">
            <a:avLst/>
          </a:prstGeom>
        </p:spPr>
        <p:txBody>
          <a:bodyPr wrap="square">
            <a:spAutoFit/>
          </a:bodyPr>
          <a:lstStyle/>
          <a:p>
            <a:pPr algn="ctr">
              <a:lnSpc>
                <a:spcPct val="130000"/>
              </a:lnSpc>
            </a:pP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如</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ALU</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PC</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REG</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Cache</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Mem</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等</a:t>
            </a:r>
            <a:endParaRPr kumimoji="1" lang="zh-CN" altLang="en-US" sz="12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22" name="tracker_109732"/>
          <p:cNvSpPr>
            <a:spLocks noChangeAspect="1"/>
          </p:cNvSpPr>
          <p:nvPr>
            <p:custDataLst>
              <p:tags r:id="rId4"/>
            </p:custDataLst>
          </p:nvPr>
        </p:nvSpPr>
        <p:spPr bwMode="auto">
          <a:xfrm>
            <a:off x="7610772" y="3676694"/>
            <a:ext cx="609685" cy="608829"/>
          </a:xfrm>
          <a:custGeom>
            <a:avLst/>
            <a:gdLst>
              <a:gd name="connsiteX0" fmla="*/ 355425 w 607614"/>
              <a:gd name="connsiteY0" fmla="*/ 530180 h 606761"/>
              <a:gd name="connsiteX1" fmla="*/ 342509 w 607614"/>
              <a:gd name="connsiteY1" fmla="*/ 574916 h 606761"/>
              <a:gd name="connsiteX2" fmla="*/ 388096 w 607614"/>
              <a:gd name="connsiteY2" fmla="*/ 562784 h 606761"/>
              <a:gd name="connsiteX3" fmla="*/ 467874 w 607614"/>
              <a:gd name="connsiteY3" fmla="*/ 407347 h 606761"/>
              <a:gd name="connsiteX4" fmla="*/ 364543 w 607614"/>
              <a:gd name="connsiteY4" fmla="*/ 511224 h 606761"/>
              <a:gd name="connsiteX5" fmla="*/ 407091 w 607614"/>
              <a:gd name="connsiteY5" fmla="*/ 553685 h 606761"/>
              <a:gd name="connsiteX6" fmla="*/ 511181 w 607614"/>
              <a:gd name="connsiteY6" fmla="*/ 450566 h 606761"/>
              <a:gd name="connsiteX7" fmla="*/ 511181 w 607614"/>
              <a:gd name="connsiteY7" fmla="*/ 364128 h 606761"/>
              <a:gd name="connsiteX8" fmla="*/ 482310 w 607614"/>
              <a:gd name="connsiteY8" fmla="*/ 392941 h 606761"/>
              <a:gd name="connsiteX9" fmla="*/ 525617 w 607614"/>
              <a:gd name="connsiteY9" fmla="*/ 436160 h 606761"/>
              <a:gd name="connsiteX10" fmla="*/ 553730 w 607614"/>
              <a:gd name="connsiteY10" fmla="*/ 407347 h 606761"/>
              <a:gd name="connsiteX11" fmla="*/ 553730 w 607614"/>
              <a:gd name="connsiteY11" fmla="*/ 392941 h 606761"/>
              <a:gd name="connsiteX12" fmla="*/ 524858 w 607614"/>
              <a:gd name="connsiteY12" fmla="*/ 364128 h 606761"/>
              <a:gd name="connsiteX13" fmla="*/ 511181 w 607614"/>
              <a:gd name="connsiteY13" fmla="*/ 364128 h 606761"/>
              <a:gd name="connsiteX14" fmla="*/ 518020 w 607614"/>
              <a:gd name="connsiteY14" fmla="*/ 341192 h 606761"/>
              <a:gd name="connsiteX15" fmla="*/ 539294 w 607614"/>
              <a:gd name="connsiteY15" fmla="*/ 349722 h 606761"/>
              <a:gd name="connsiteX16" fmla="*/ 568165 w 607614"/>
              <a:gd name="connsiteY16" fmla="*/ 378534 h 606761"/>
              <a:gd name="connsiteX17" fmla="*/ 568165 w 607614"/>
              <a:gd name="connsiteY17" fmla="*/ 421753 h 606761"/>
              <a:gd name="connsiteX18" fmla="*/ 412409 w 607614"/>
              <a:gd name="connsiteY18" fmla="*/ 577190 h 606761"/>
              <a:gd name="connsiteX19" fmla="*/ 333391 w 607614"/>
              <a:gd name="connsiteY19" fmla="*/ 598421 h 606761"/>
              <a:gd name="connsiteX20" fmla="*/ 328073 w 607614"/>
              <a:gd name="connsiteY20" fmla="*/ 603728 h 606761"/>
              <a:gd name="connsiteX21" fmla="*/ 321235 w 607614"/>
              <a:gd name="connsiteY21" fmla="*/ 606761 h 606761"/>
              <a:gd name="connsiteX22" fmla="*/ 314397 w 607614"/>
              <a:gd name="connsiteY22" fmla="*/ 603728 h 606761"/>
              <a:gd name="connsiteX23" fmla="*/ 314397 w 607614"/>
              <a:gd name="connsiteY23" fmla="*/ 589322 h 606761"/>
              <a:gd name="connsiteX24" fmla="*/ 319715 w 607614"/>
              <a:gd name="connsiteY24" fmla="*/ 584014 h 606761"/>
              <a:gd name="connsiteX25" fmla="*/ 340989 w 607614"/>
              <a:gd name="connsiteY25" fmla="*/ 505917 h 606761"/>
              <a:gd name="connsiteX26" fmla="*/ 496746 w 607614"/>
              <a:gd name="connsiteY26" fmla="*/ 349722 h 606761"/>
              <a:gd name="connsiteX27" fmla="*/ 518020 w 607614"/>
              <a:gd name="connsiteY27" fmla="*/ 341192 h 606761"/>
              <a:gd name="connsiteX28" fmla="*/ 208113 w 607614"/>
              <a:gd name="connsiteY28" fmla="*/ 194199 h 606761"/>
              <a:gd name="connsiteX29" fmla="*/ 339462 w 607614"/>
              <a:gd name="connsiteY29" fmla="*/ 288979 h 606761"/>
              <a:gd name="connsiteX30" fmla="*/ 354647 w 607614"/>
              <a:gd name="connsiteY30" fmla="*/ 314759 h 606761"/>
              <a:gd name="connsiteX31" fmla="*/ 344017 w 607614"/>
              <a:gd name="connsiteY31" fmla="*/ 343572 h 606761"/>
              <a:gd name="connsiteX32" fmla="*/ 318203 w 607614"/>
              <a:gd name="connsiteY32" fmla="*/ 354187 h 606761"/>
              <a:gd name="connsiteX33" fmla="*/ 289352 w 607614"/>
              <a:gd name="connsiteY33" fmla="*/ 339022 h 606761"/>
              <a:gd name="connsiteX34" fmla="*/ 194447 w 607614"/>
              <a:gd name="connsiteY34" fmla="*/ 207847 h 606761"/>
              <a:gd name="connsiteX35" fmla="*/ 195206 w 607614"/>
              <a:gd name="connsiteY35" fmla="*/ 194957 h 606761"/>
              <a:gd name="connsiteX36" fmla="*/ 208113 w 607614"/>
              <a:gd name="connsiteY36" fmla="*/ 194199 h 606761"/>
              <a:gd name="connsiteX37" fmla="*/ 88850 w 607614"/>
              <a:gd name="connsiteY37" fmla="*/ 89473 h 606761"/>
              <a:gd name="connsiteX38" fmla="*/ 103279 w 607614"/>
              <a:gd name="connsiteY38" fmla="*/ 89473 h 606761"/>
              <a:gd name="connsiteX39" fmla="*/ 103279 w 607614"/>
              <a:gd name="connsiteY39" fmla="*/ 103127 h 606761"/>
              <a:gd name="connsiteX40" fmla="*/ 20504 w 607614"/>
              <a:gd name="connsiteY40" fmla="*/ 303378 h 606761"/>
              <a:gd name="connsiteX41" fmla="*/ 287054 w 607614"/>
              <a:gd name="connsiteY41" fmla="*/ 586309 h 606761"/>
              <a:gd name="connsiteX42" fmla="*/ 281738 w 607614"/>
              <a:gd name="connsiteY42" fmla="*/ 606030 h 606761"/>
              <a:gd name="connsiteX43" fmla="*/ 0 w 607614"/>
              <a:gd name="connsiteY43" fmla="*/ 303378 h 606761"/>
              <a:gd name="connsiteX44" fmla="*/ 88850 w 607614"/>
              <a:gd name="connsiteY44" fmla="*/ 89473 h 606761"/>
              <a:gd name="connsiteX45" fmla="*/ 303871 w 607614"/>
              <a:gd name="connsiteY45" fmla="*/ 0 h 606761"/>
              <a:gd name="connsiteX46" fmla="*/ 607614 w 607614"/>
              <a:gd name="connsiteY46" fmla="*/ 303389 h 606761"/>
              <a:gd name="connsiteX47" fmla="*/ 604577 w 607614"/>
              <a:gd name="connsiteY47" fmla="*/ 343588 h 606761"/>
              <a:gd name="connsiteX48" fmla="*/ 584074 w 607614"/>
              <a:gd name="connsiteY48" fmla="*/ 343588 h 606761"/>
              <a:gd name="connsiteX49" fmla="*/ 587111 w 607614"/>
              <a:gd name="connsiteY49" fmla="*/ 303389 h 606761"/>
              <a:gd name="connsiteX50" fmla="*/ 313742 w 607614"/>
              <a:gd name="connsiteY50" fmla="*/ 20479 h 606761"/>
              <a:gd name="connsiteX51" fmla="*/ 313742 w 607614"/>
              <a:gd name="connsiteY51" fmla="*/ 144868 h 606761"/>
              <a:gd name="connsiteX52" fmla="*/ 303871 w 607614"/>
              <a:gd name="connsiteY52" fmla="*/ 154729 h 606761"/>
              <a:gd name="connsiteX53" fmla="*/ 293999 w 607614"/>
              <a:gd name="connsiteY53" fmla="*/ 144868 h 606761"/>
              <a:gd name="connsiteX54" fmla="*/ 293999 w 607614"/>
              <a:gd name="connsiteY54" fmla="*/ 9860 h 606761"/>
              <a:gd name="connsiteX55" fmla="*/ 303871 w 607614"/>
              <a:gd name="connsiteY55" fmla="*/ 0 h 606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7614" h="606761">
                <a:moveTo>
                  <a:pt x="355425" y="530180"/>
                </a:moveTo>
                <a:lnTo>
                  <a:pt x="342509" y="574916"/>
                </a:lnTo>
                <a:lnTo>
                  <a:pt x="388096" y="562784"/>
                </a:lnTo>
                <a:close/>
                <a:moveTo>
                  <a:pt x="467874" y="407347"/>
                </a:moveTo>
                <a:lnTo>
                  <a:pt x="364543" y="511224"/>
                </a:lnTo>
                <a:lnTo>
                  <a:pt x="407091" y="553685"/>
                </a:lnTo>
                <a:lnTo>
                  <a:pt x="511181" y="450566"/>
                </a:lnTo>
                <a:close/>
                <a:moveTo>
                  <a:pt x="511181" y="364128"/>
                </a:moveTo>
                <a:lnTo>
                  <a:pt x="482310" y="392941"/>
                </a:lnTo>
                <a:lnTo>
                  <a:pt x="525617" y="436160"/>
                </a:lnTo>
                <a:lnTo>
                  <a:pt x="553730" y="407347"/>
                </a:lnTo>
                <a:cubicBezTo>
                  <a:pt x="558288" y="403556"/>
                  <a:pt x="558288" y="396732"/>
                  <a:pt x="553730" y="392941"/>
                </a:cubicBezTo>
                <a:lnTo>
                  <a:pt x="524858" y="364128"/>
                </a:lnTo>
                <a:cubicBezTo>
                  <a:pt x="521818" y="360337"/>
                  <a:pt x="514980" y="360337"/>
                  <a:pt x="511181" y="364128"/>
                </a:cubicBezTo>
                <a:close/>
                <a:moveTo>
                  <a:pt x="518020" y="341192"/>
                </a:moveTo>
                <a:cubicBezTo>
                  <a:pt x="525807" y="341192"/>
                  <a:pt x="533595" y="344035"/>
                  <a:pt x="539294" y="349722"/>
                </a:cubicBezTo>
                <a:lnTo>
                  <a:pt x="568165" y="378534"/>
                </a:lnTo>
                <a:cubicBezTo>
                  <a:pt x="580322" y="390666"/>
                  <a:pt x="580322" y="409622"/>
                  <a:pt x="568165" y="421753"/>
                </a:cubicBezTo>
                <a:lnTo>
                  <a:pt x="412409" y="577190"/>
                </a:lnTo>
                <a:lnTo>
                  <a:pt x="333391" y="598421"/>
                </a:lnTo>
                <a:lnTo>
                  <a:pt x="328073" y="603728"/>
                </a:lnTo>
                <a:cubicBezTo>
                  <a:pt x="326553" y="606003"/>
                  <a:pt x="323514" y="606761"/>
                  <a:pt x="321235" y="606761"/>
                </a:cubicBezTo>
                <a:cubicBezTo>
                  <a:pt x="318955" y="606761"/>
                  <a:pt x="315916" y="606003"/>
                  <a:pt x="314397" y="603728"/>
                </a:cubicBezTo>
                <a:cubicBezTo>
                  <a:pt x="309838" y="599937"/>
                  <a:pt x="309838" y="593113"/>
                  <a:pt x="314397" y="589322"/>
                </a:cubicBezTo>
                <a:lnTo>
                  <a:pt x="319715" y="584014"/>
                </a:lnTo>
                <a:lnTo>
                  <a:pt x="340989" y="505917"/>
                </a:lnTo>
                <a:lnTo>
                  <a:pt x="496746" y="349722"/>
                </a:lnTo>
                <a:cubicBezTo>
                  <a:pt x="502444" y="344035"/>
                  <a:pt x="510232" y="341192"/>
                  <a:pt x="518020" y="341192"/>
                </a:cubicBezTo>
                <a:close/>
                <a:moveTo>
                  <a:pt x="208113" y="194199"/>
                </a:moveTo>
                <a:lnTo>
                  <a:pt x="339462" y="288979"/>
                </a:lnTo>
                <a:cubicBezTo>
                  <a:pt x="347814" y="295045"/>
                  <a:pt x="353128" y="304902"/>
                  <a:pt x="354647" y="314759"/>
                </a:cubicBezTo>
                <a:cubicBezTo>
                  <a:pt x="355406" y="325374"/>
                  <a:pt x="351610" y="335990"/>
                  <a:pt x="344017" y="343572"/>
                </a:cubicBezTo>
                <a:cubicBezTo>
                  <a:pt x="337184" y="350396"/>
                  <a:pt x="328073" y="354187"/>
                  <a:pt x="318203" y="354187"/>
                </a:cubicBezTo>
                <a:cubicBezTo>
                  <a:pt x="306815" y="354187"/>
                  <a:pt x="296185" y="348121"/>
                  <a:pt x="289352" y="339022"/>
                </a:cubicBezTo>
                <a:lnTo>
                  <a:pt x="194447" y="207847"/>
                </a:lnTo>
                <a:cubicBezTo>
                  <a:pt x="191410" y="204056"/>
                  <a:pt x="192169" y="198749"/>
                  <a:pt x="195206" y="194957"/>
                </a:cubicBezTo>
                <a:cubicBezTo>
                  <a:pt x="199002" y="191924"/>
                  <a:pt x="204317" y="191166"/>
                  <a:pt x="208113" y="194199"/>
                </a:cubicBezTo>
                <a:close/>
                <a:moveTo>
                  <a:pt x="88850" y="89473"/>
                </a:moveTo>
                <a:cubicBezTo>
                  <a:pt x="92647" y="84922"/>
                  <a:pt x="98722" y="84922"/>
                  <a:pt x="103279" y="89473"/>
                </a:cubicBezTo>
                <a:cubicBezTo>
                  <a:pt x="107076" y="93266"/>
                  <a:pt x="107076" y="99334"/>
                  <a:pt x="103279" y="103127"/>
                </a:cubicBezTo>
                <a:cubicBezTo>
                  <a:pt x="49361" y="156982"/>
                  <a:pt x="20504" y="228284"/>
                  <a:pt x="20504" y="303378"/>
                </a:cubicBezTo>
                <a:cubicBezTo>
                  <a:pt x="20504" y="454325"/>
                  <a:pt x="138971" y="577206"/>
                  <a:pt x="287054" y="586309"/>
                </a:cubicBezTo>
                <a:lnTo>
                  <a:pt x="281738" y="606030"/>
                </a:lnTo>
                <a:cubicBezTo>
                  <a:pt x="124542" y="594652"/>
                  <a:pt x="0" y="463427"/>
                  <a:pt x="0" y="303378"/>
                </a:cubicBezTo>
                <a:cubicBezTo>
                  <a:pt x="0" y="222216"/>
                  <a:pt x="31136" y="146363"/>
                  <a:pt x="88850" y="89473"/>
                </a:cubicBezTo>
                <a:close/>
                <a:moveTo>
                  <a:pt x="303871" y="0"/>
                </a:moveTo>
                <a:cubicBezTo>
                  <a:pt x="471689" y="0"/>
                  <a:pt x="607614" y="135767"/>
                  <a:pt x="607614" y="303389"/>
                </a:cubicBezTo>
                <a:cubicBezTo>
                  <a:pt x="607614" y="317042"/>
                  <a:pt x="606855" y="330694"/>
                  <a:pt x="604577" y="343588"/>
                </a:cubicBezTo>
                <a:lnTo>
                  <a:pt x="584074" y="343588"/>
                </a:lnTo>
                <a:cubicBezTo>
                  <a:pt x="586352" y="330694"/>
                  <a:pt x="587111" y="317042"/>
                  <a:pt x="587111" y="303389"/>
                </a:cubicBezTo>
                <a:cubicBezTo>
                  <a:pt x="587111" y="150936"/>
                  <a:pt x="465614" y="25788"/>
                  <a:pt x="313742" y="20479"/>
                </a:cubicBezTo>
                <a:lnTo>
                  <a:pt x="313742" y="144868"/>
                </a:lnTo>
                <a:cubicBezTo>
                  <a:pt x="313742" y="150178"/>
                  <a:pt x="309186" y="154729"/>
                  <a:pt x="303871" y="154729"/>
                </a:cubicBezTo>
                <a:cubicBezTo>
                  <a:pt x="298555" y="154729"/>
                  <a:pt x="293999" y="150178"/>
                  <a:pt x="293999" y="144868"/>
                </a:cubicBezTo>
                <a:lnTo>
                  <a:pt x="293999" y="9860"/>
                </a:lnTo>
                <a:cubicBezTo>
                  <a:pt x="293999" y="4551"/>
                  <a:pt x="298555" y="0"/>
                  <a:pt x="303871"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26" name="tracker_109732"/>
          <p:cNvSpPr>
            <a:spLocks noChangeAspect="1"/>
          </p:cNvSpPr>
          <p:nvPr>
            <p:custDataLst>
              <p:tags r:id="rId5"/>
            </p:custDataLst>
          </p:nvPr>
        </p:nvSpPr>
        <p:spPr bwMode="auto">
          <a:xfrm>
            <a:off x="10318748" y="4360910"/>
            <a:ext cx="609685" cy="427579"/>
          </a:xfrm>
          <a:custGeom>
            <a:avLst/>
            <a:gdLst>
              <a:gd name="connsiteX0" fmla="*/ 273335 w 607639"/>
              <a:gd name="connsiteY0" fmla="*/ 374599 h 426145"/>
              <a:gd name="connsiteX1" fmla="*/ 273335 w 607639"/>
              <a:gd name="connsiteY1" fmla="*/ 398061 h 426145"/>
              <a:gd name="connsiteX2" fmla="*/ 334304 w 607639"/>
              <a:gd name="connsiteY2" fmla="*/ 398061 h 426145"/>
              <a:gd name="connsiteX3" fmla="*/ 334304 w 607639"/>
              <a:gd name="connsiteY3" fmla="*/ 374599 h 426145"/>
              <a:gd name="connsiteX4" fmla="*/ 124137 w 607639"/>
              <a:gd name="connsiteY4" fmla="*/ 291153 h 426145"/>
              <a:gd name="connsiteX5" fmla="*/ 129475 w 607639"/>
              <a:gd name="connsiteY5" fmla="*/ 291153 h 426145"/>
              <a:gd name="connsiteX6" fmla="*/ 143530 w 607639"/>
              <a:gd name="connsiteY6" fmla="*/ 305196 h 426145"/>
              <a:gd name="connsiteX7" fmla="*/ 129475 w 607639"/>
              <a:gd name="connsiteY7" fmla="*/ 319238 h 426145"/>
              <a:gd name="connsiteX8" fmla="*/ 124137 w 607639"/>
              <a:gd name="connsiteY8" fmla="*/ 319238 h 426145"/>
              <a:gd name="connsiteX9" fmla="*/ 110082 w 607639"/>
              <a:gd name="connsiteY9" fmla="*/ 305196 h 426145"/>
              <a:gd name="connsiteX10" fmla="*/ 124137 w 607639"/>
              <a:gd name="connsiteY10" fmla="*/ 291153 h 426145"/>
              <a:gd name="connsiteX11" fmla="*/ 28215 w 607639"/>
              <a:gd name="connsiteY11" fmla="*/ 28084 h 426145"/>
              <a:gd name="connsiteX12" fmla="*/ 28215 w 607639"/>
              <a:gd name="connsiteY12" fmla="*/ 291147 h 426145"/>
              <a:gd name="connsiteX13" fmla="*/ 81262 w 607639"/>
              <a:gd name="connsiteY13" fmla="*/ 291147 h 426145"/>
              <a:gd name="connsiteX14" fmla="*/ 95325 w 607639"/>
              <a:gd name="connsiteY14" fmla="*/ 305189 h 426145"/>
              <a:gd name="connsiteX15" fmla="*/ 81262 w 607639"/>
              <a:gd name="connsiteY15" fmla="*/ 319231 h 426145"/>
              <a:gd name="connsiteX16" fmla="*/ 28215 w 607639"/>
              <a:gd name="connsiteY16" fmla="*/ 319231 h 426145"/>
              <a:gd name="connsiteX17" fmla="*/ 28215 w 607639"/>
              <a:gd name="connsiteY17" fmla="*/ 346426 h 426145"/>
              <a:gd name="connsiteX18" fmla="*/ 259183 w 607639"/>
              <a:gd name="connsiteY18" fmla="*/ 346426 h 426145"/>
              <a:gd name="connsiteX19" fmla="*/ 348456 w 607639"/>
              <a:gd name="connsiteY19" fmla="*/ 346426 h 426145"/>
              <a:gd name="connsiteX20" fmla="*/ 579424 w 607639"/>
              <a:gd name="connsiteY20" fmla="*/ 346426 h 426145"/>
              <a:gd name="connsiteX21" fmla="*/ 579424 w 607639"/>
              <a:gd name="connsiteY21" fmla="*/ 319231 h 426145"/>
              <a:gd name="connsiteX22" fmla="*/ 174183 w 607639"/>
              <a:gd name="connsiteY22" fmla="*/ 319231 h 426145"/>
              <a:gd name="connsiteX23" fmla="*/ 160121 w 607639"/>
              <a:gd name="connsiteY23" fmla="*/ 305189 h 426145"/>
              <a:gd name="connsiteX24" fmla="*/ 174183 w 607639"/>
              <a:gd name="connsiteY24" fmla="*/ 291147 h 426145"/>
              <a:gd name="connsiteX25" fmla="*/ 579424 w 607639"/>
              <a:gd name="connsiteY25" fmla="*/ 291147 h 426145"/>
              <a:gd name="connsiteX26" fmla="*/ 579424 w 607639"/>
              <a:gd name="connsiteY26" fmla="*/ 28084 h 426145"/>
              <a:gd name="connsiteX27" fmla="*/ 14063 w 607639"/>
              <a:gd name="connsiteY27" fmla="*/ 0 h 426145"/>
              <a:gd name="connsiteX28" fmla="*/ 593487 w 607639"/>
              <a:gd name="connsiteY28" fmla="*/ 0 h 426145"/>
              <a:gd name="connsiteX29" fmla="*/ 607639 w 607639"/>
              <a:gd name="connsiteY29" fmla="*/ 14042 h 426145"/>
              <a:gd name="connsiteX30" fmla="*/ 607639 w 607639"/>
              <a:gd name="connsiteY30" fmla="*/ 305189 h 426145"/>
              <a:gd name="connsiteX31" fmla="*/ 607639 w 607639"/>
              <a:gd name="connsiteY31" fmla="*/ 360468 h 426145"/>
              <a:gd name="connsiteX32" fmla="*/ 593487 w 607639"/>
              <a:gd name="connsiteY32" fmla="*/ 374599 h 426145"/>
              <a:gd name="connsiteX33" fmla="*/ 362519 w 607639"/>
              <a:gd name="connsiteY33" fmla="*/ 374599 h 426145"/>
              <a:gd name="connsiteX34" fmla="*/ 362519 w 607639"/>
              <a:gd name="connsiteY34" fmla="*/ 398061 h 426145"/>
              <a:gd name="connsiteX35" fmla="*/ 416456 w 607639"/>
              <a:gd name="connsiteY35" fmla="*/ 398061 h 426145"/>
              <a:gd name="connsiteX36" fmla="*/ 430608 w 607639"/>
              <a:gd name="connsiteY36" fmla="*/ 412103 h 426145"/>
              <a:gd name="connsiteX37" fmla="*/ 416456 w 607639"/>
              <a:gd name="connsiteY37" fmla="*/ 426145 h 426145"/>
              <a:gd name="connsiteX38" fmla="*/ 191094 w 607639"/>
              <a:gd name="connsiteY38" fmla="*/ 426145 h 426145"/>
              <a:gd name="connsiteX39" fmla="*/ 177032 w 607639"/>
              <a:gd name="connsiteY39" fmla="*/ 412103 h 426145"/>
              <a:gd name="connsiteX40" fmla="*/ 191094 w 607639"/>
              <a:gd name="connsiteY40" fmla="*/ 398061 h 426145"/>
              <a:gd name="connsiteX41" fmla="*/ 245121 w 607639"/>
              <a:gd name="connsiteY41" fmla="*/ 398061 h 426145"/>
              <a:gd name="connsiteX42" fmla="*/ 245121 w 607639"/>
              <a:gd name="connsiteY42" fmla="*/ 374599 h 426145"/>
              <a:gd name="connsiteX43" fmla="*/ 14063 w 607639"/>
              <a:gd name="connsiteY43" fmla="*/ 374599 h 426145"/>
              <a:gd name="connsiteX44" fmla="*/ 0 w 607639"/>
              <a:gd name="connsiteY44" fmla="*/ 360468 h 426145"/>
              <a:gd name="connsiteX45" fmla="*/ 0 w 607639"/>
              <a:gd name="connsiteY45" fmla="*/ 305189 h 426145"/>
              <a:gd name="connsiteX46" fmla="*/ 0 w 607639"/>
              <a:gd name="connsiteY46" fmla="*/ 14042 h 426145"/>
              <a:gd name="connsiteX47" fmla="*/ 14063 w 607639"/>
              <a:gd name="connsiteY47" fmla="*/ 0 h 42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639" h="426145">
                <a:moveTo>
                  <a:pt x="273335" y="374599"/>
                </a:moveTo>
                <a:lnTo>
                  <a:pt x="273335" y="398061"/>
                </a:lnTo>
                <a:lnTo>
                  <a:pt x="334304" y="398061"/>
                </a:lnTo>
                <a:lnTo>
                  <a:pt x="334304" y="374599"/>
                </a:lnTo>
                <a:close/>
                <a:moveTo>
                  <a:pt x="124137" y="291153"/>
                </a:moveTo>
                <a:lnTo>
                  <a:pt x="129475" y="291153"/>
                </a:lnTo>
                <a:cubicBezTo>
                  <a:pt x="137214" y="291153"/>
                  <a:pt x="143530" y="297463"/>
                  <a:pt x="143530" y="305196"/>
                </a:cubicBezTo>
                <a:cubicBezTo>
                  <a:pt x="143530" y="312928"/>
                  <a:pt x="137214" y="319238"/>
                  <a:pt x="129475" y="319238"/>
                </a:cubicBezTo>
                <a:lnTo>
                  <a:pt x="124137" y="319238"/>
                </a:lnTo>
                <a:cubicBezTo>
                  <a:pt x="116398" y="319238"/>
                  <a:pt x="110082" y="312928"/>
                  <a:pt x="110082" y="305196"/>
                </a:cubicBezTo>
                <a:cubicBezTo>
                  <a:pt x="110082" y="297463"/>
                  <a:pt x="116398" y="291153"/>
                  <a:pt x="124137" y="291153"/>
                </a:cubicBezTo>
                <a:close/>
                <a:moveTo>
                  <a:pt x="28215" y="28084"/>
                </a:moveTo>
                <a:lnTo>
                  <a:pt x="28215" y="291147"/>
                </a:lnTo>
                <a:lnTo>
                  <a:pt x="81262" y="291147"/>
                </a:lnTo>
                <a:cubicBezTo>
                  <a:pt x="89005" y="291147"/>
                  <a:pt x="95325" y="297457"/>
                  <a:pt x="95325" y="305189"/>
                </a:cubicBezTo>
                <a:cubicBezTo>
                  <a:pt x="95325" y="312921"/>
                  <a:pt x="89005" y="319231"/>
                  <a:pt x="81262" y="319231"/>
                </a:cubicBezTo>
                <a:lnTo>
                  <a:pt x="28215" y="319231"/>
                </a:lnTo>
                <a:lnTo>
                  <a:pt x="28215" y="346426"/>
                </a:lnTo>
                <a:lnTo>
                  <a:pt x="259183" y="346426"/>
                </a:lnTo>
                <a:lnTo>
                  <a:pt x="348456" y="346426"/>
                </a:lnTo>
                <a:lnTo>
                  <a:pt x="579424" y="346426"/>
                </a:lnTo>
                <a:lnTo>
                  <a:pt x="579424" y="319231"/>
                </a:lnTo>
                <a:lnTo>
                  <a:pt x="174183" y="319231"/>
                </a:lnTo>
                <a:cubicBezTo>
                  <a:pt x="166440" y="319231"/>
                  <a:pt x="160121" y="312921"/>
                  <a:pt x="160121" y="305189"/>
                </a:cubicBezTo>
                <a:cubicBezTo>
                  <a:pt x="160121" y="297457"/>
                  <a:pt x="166440" y="291147"/>
                  <a:pt x="174183" y="291147"/>
                </a:cubicBezTo>
                <a:lnTo>
                  <a:pt x="579424" y="291147"/>
                </a:lnTo>
                <a:lnTo>
                  <a:pt x="579424" y="28084"/>
                </a:lnTo>
                <a:close/>
                <a:moveTo>
                  <a:pt x="14063" y="0"/>
                </a:moveTo>
                <a:lnTo>
                  <a:pt x="593487" y="0"/>
                </a:lnTo>
                <a:cubicBezTo>
                  <a:pt x="601320" y="0"/>
                  <a:pt x="607639" y="6221"/>
                  <a:pt x="607639" y="14042"/>
                </a:cubicBezTo>
                <a:lnTo>
                  <a:pt x="607639" y="305189"/>
                </a:lnTo>
                <a:lnTo>
                  <a:pt x="607639" y="360468"/>
                </a:lnTo>
                <a:cubicBezTo>
                  <a:pt x="607639" y="368289"/>
                  <a:pt x="601320" y="374599"/>
                  <a:pt x="593487" y="374599"/>
                </a:cubicBezTo>
                <a:lnTo>
                  <a:pt x="362519" y="374599"/>
                </a:lnTo>
                <a:lnTo>
                  <a:pt x="362519" y="398061"/>
                </a:lnTo>
                <a:lnTo>
                  <a:pt x="416456" y="398061"/>
                </a:lnTo>
                <a:cubicBezTo>
                  <a:pt x="424288" y="398061"/>
                  <a:pt x="430608" y="404283"/>
                  <a:pt x="430608" y="412103"/>
                </a:cubicBezTo>
                <a:cubicBezTo>
                  <a:pt x="430608" y="419835"/>
                  <a:pt x="424288" y="426145"/>
                  <a:pt x="416456" y="426145"/>
                </a:cubicBezTo>
                <a:lnTo>
                  <a:pt x="191094" y="426145"/>
                </a:lnTo>
                <a:cubicBezTo>
                  <a:pt x="183351" y="426145"/>
                  <a:pt x="177032" y="419835"/>
                  <a:pt x="177032" y="412103"/>
                </a:cubicBezTo>
                <a:cubicBezTo>
                  <a:pt x="177032" y="404283"/>
                  <a:pt x="183351" y="398061"/>
                  <a:pt x="191094" y="398061"/>
                </a:cubicBezTo>
                <a:lnTo>
                  <a:pt x="245121" y="398061"/>
                </a:lnTo>
                <a:lnTo>
                  <a:pt x="245121" y="374599"/>
                </a:lnTo>
                <a:lnTo>
                  <a:pt x="14063" y="374599"/>
                </a:lnTo>
                <a:cubicBezTo>
                  <a:pt x="6319" y="374599"/>
                  <a:pt x="0" y="368289"/>
                  <a:pt x="0" y="360468"/>
                </a:cubicBezTo>
                <a:lnTo>
                  <a:pt x="0" y="305189"/>
                </a:lnTo>
                <a:lnTo>
                  <a:pt x="0" y="14042"/>
                </a:lnTo>
                <a:cubicBezTo>
                  <a:pt x="0" y="6221"/>
                  <a:pt x="6319" y="0"/>
                  <a:pt x="14063"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29" name="文本框 28"/>
          <p:cNvSpPr txBox="1"/>
          <p:nvPr>
            <p:custDataLst>
              <p:tags r:id="rId6"/>
            </p:custDataLst>
          </p:nvPr>
        </p:nvSpPr>
        <p:spPr>
          <a:xfrm>
            <a:off x="9914890" y="5073650"/>
            <a:ext cx="1647190" cy="398145"/>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r>
              <a:rPr lang="zh-CN" altLang="en-US" sz="1800" b="0" spc="-150" dirty="0">
                <a:solidFill>
                  <a:srgbClr val="988563"/>
                </a:solidFill>
                <a:latin typeface="微软雅黑 Light" panose="020B0502040204020203" pitchFamily="34" charset="-122"/>
                <a:ea typeface="微软雅黑 Light" panose="020B0502040204020203" pitchFamily="34" charset="-122"/>
              </a:rPr>
              <a:t>多核心处理器</a:t>
            </a:r>
            <a:endParaRPr lang="zh-CN" altLang="en-US" sz="1800" b="0" spc="-150" dirty="0">
              <a:solidFill>
                <a:srgbClr val="988563"/>
              </a:solidFill>
              <a:latin typeface="微软雅黑 Light" panose="020B0502040204020203" pitchFamily="34" charset="-122"/>
              <a:ea typeface="微软雅黑 Light" panose="020B0502040204020203" pitchFamily="34" charset="-122"/>
            </a:endParaRPr>
          </a:p>
        </p:txBody>
      </p:sp>
      <p:sp>
        <p:nvSpPr>
          <p:cNvPr id="3" name="矩形 2"/>
          <p:cNvSpPr/>
          <p:nvPr>
            <p:custDataLst>
              <p:tags r:id="rId7"/>
            </p:custDataLst>
          </p:nvPr>
        </p:nvSpPr>
        <p:spPr>
          <a:xfrm>
            <a:off x="-76835" y="0"/>
            <a:ext cx="6216650" cy="6858000"/>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4" name="矩形: 圆角 1"/>
          <p:cNvSpPr/>
          <p:nvPr>
            <p:custDataLst>
              <p:tags r:id="rId8"/>
            </p:custDataLst>
          </p:nvPr>
        </p:nvSpPr>
        <p:spPr>
          <a:xfrm>
            <a:off x="8716950" y="3696243"/>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41" name="圆: 空心 2"/>
          <p:cNvSpPr/>
          <p:nvPr/>
        </p:nvSpPr>
        <p:spPr>
          <a:xfrm>
            <a:off x="-630833" y="4949848"/>
            <a:ext cx="1108629" cy="1108629"/>
          </a:xfrm>
          <a:prstGeom prst="donut">
            <a:avLst>
              <a:gd name="adj" fmla="val 11591"/>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sp>
        <p:nvSpPr>
          <p:cNvPr id="46" name="tracker_109732"/>
          <p:cNvSpPr>
            <a:spLocks noChangeAspect="1"/>
          </p:cNvSpPr>
          <p:nvPr>
            <p:custDataLst>
              <p:tags r:id="rId9"/>
            </p:custDataLst>
          </p:nvPr>
        </p:nvSpPr>
        <p:spPr bwMode="auto">
          <a:xfrm>
            <a:off x="4089760" y="1354367"/>
            <a:ext cx="609685" cy="608835"/>
          </a:xfrm>
          <a:custGeom>
            <a:avLst/>
            <a:gdLst>
              <a:gd name="connsiteX0" fmla="*/ 476929 w 606933"/>
              <a:gd name="connsiteY0" fmla="*/ 532769 h 606087"/>
              <a:gd name="connsiteX1" fmla="*/ 543517 w 606933"/>
              <a:gd name="connsiteY1" fmla="*/ 532769 h 606087"/>
              <a:gd name="connsiteX2" fmla="*/ 553515 w 606933"/>
              <a:gd name="connsiteY2" fmla="*/ 542754 h 606087"/>
              <a:gd name="connsiteX3" fmla="*/ 543517 w 606933"/>
              <a:gd name="connsiteY3" fmla="*/ 552739 h 606087"/>
              <a:gd name="connsiteX4" fmla="*/ 476929 w 606933"/>
              <a:gd name="connsiteY4" fmla="*/ 552739 h 606087"/>
              <a:gd name="connsiteX5" fmla="*/ 466931 w 606933"/>
              <a:gd name="connsiteY5" fmla="*/ 542754 h 606087"/>
              <a:gd name="connsiteX6" fmla="*/ 476929 w 606933"/>
              <a:gd name="connsiteY6" fmla="*/ 532769 h 606087"/>
              <a:gd name="connsiteX7" fmla="*/ 476929 w 606933"/>
              <a:gd name="connsiteY7" fmla="*/ 492759 h 606087"/>
              <a:gd name="connsiteX8" fmla="*/ 543517 w 606933"/>
              <a:gd name="connsiteY8" fmla="*/ 492759 h 606087"/>
              <a:gd name="connsiteX9" fmla="*/ 553515 w 606933"/>
              <a:gd name="connsiteY9" fmla="*/ 502780 h 606087"/>
              <a:gd name="connsiteX10" fmla="*/ 543517 w 606933"/>
              <a:gd name="connsiteY10" fmla="*/ 512800 h 606087"/>
              <a:gd name="connsiteX11" fmla="*/ 476929 w 606933"/>
              <a:gd name="connsiteY11" fmla="*/ 512800 h 606087"/>
              <a:gd name="connsiteX12" fmla="*/ 466931 w 606933"/>
              <a:gd name="connsiteY12" fmla="*/ 502780 h 606087"/>
              <a:gd name="connsiteX13" fmla="*/ 476929 w 606933"/>
              <a:gd name="connsiteY13" fmla="*/ 492759 h 606087"/>
              <a:gd name="connsiteX14" fmla="*/ 476929 w 606933"/>
              <a:gd name="connsiteY14" fmla="*/ 452819 h 606087"/>
              <a:gd name="connsiteX15" fmla="*/ 543517 w 606933"/>
              <a:gd name="connsiteY15" fmla="*/ 452819 h 606087"/>
              <a:gd name="connsiteX16" fmla="*/ 553515 w 606933"/>
              <a:gd name="connsiteY16" fmla="*/ 462804 h 606087"/>
              <a:gd name="connsiteX17" fmla="*/ 543517 w 606933"/>
              <a:gd name="connsiteY17" fmla="*/ 472789 h 606087"/>
              <a:gd name="connsiteX18" fmla="*/ 476929 w 606933"/>
              <a:gd name="connsiteY18" fmla="*/ 472789 h 606087"/>
              <a:gd name="connsiteX19" fmla="*/ 466931 w 606933"/>
              <a:gd name="connsiteY19" fmla="*/ 462804 h 606087"/>
              <a:gd name="connsiteX20" fmla="*/ 476929 w 606933"/>
              <a:gd name="connsiteY20" fmla="*/ 452819 h 606087"/>
              <a:gd name="connsiteX21" fmla="*/ 510223 w 606933"/>
              <a:gd name="connsiteY21" fmla="*/ 339635 h 606087"/>
              <a:gd name="connsiteX22" fmla="*/ 486928 w 606933"/>
              <a:gd name="connsiteY22" fmla="*/ 362904 h 606087"/>
              <a:gd name="connsiteX23" fmla="*/ 510223 w 606933"/>
              <a:gd name="connsiteY23" fmla="*/ 386273 h 606087"/>
              <a:gd name="connsiteX24" fmla="*/ 533519 w 606933"/>
              <a:gd name="connsiteY24" fmla="*/ 362904 h 606087"/>
              <a:gd name="connsiteX25" fmla="*/ 510223 w 606933"/>
              <a:gd name="connsiteY25" fmla="*/ 339635 h 606087"/>
              <a:gd name="connsiteX26" fmla="*/ 510223 w 606933"/>
              <a:gd name="connsiteY26" fmla="*/ 319662 h 606087"/>
              <a:gd name="connsiteX27" fmla="*/ 553515 w 606933"/>
              <a:gd name="connsiteY27" fmla="*/ 362904 h 606087"/>
              <a:gd name="connsiteX28" fmla="*/ 510223 w 606933"/>
              <a:gd name="connsiteY28" fmla="*/ 406246 h 606087"/>
              <a:gd name="connsiteX29" fmla="*/ 466931 w 606933"/>
              <a:gd name="connsiteY29" fmla="*/ 362904 h 606087"/>
              <a:gd name="connsiteX30" fmla="*/ 510223 w 606933"/>
              <a:gd name="connsiteY30" fmla="*/ 319662 h 606087"/>
              <a:gd name="connsiteX31" fmla="*/ 510223 w 606933"/>
              <a:gd name="connsiteY31" fmla="*/ 233081 h 606087"/>
              <a:gd name="connsiteX32" fmla="*/ 486928 w 606933"/>
              <a:gd name="connsiteY32" fmla="*/ 256450 h 606087"/>
              <a:gd name="connsiteX33" fmla="*/ 510223 w 606933"/>
              <a:gd name="connsiteY33" fmla="*/ 279719 h 606087"/>
              <a:gd name="connsiteX34" fmla="*/ 533519 w 606933"/>
              <a:gd name="connsiteY34" fmla="*/ 256450 h 606087"/>
              <a:gd name="connsiteX35" fmla="*/ 510223 w 606933"/>
              <a:gd name="connsiteY35" fmla="*/ 233081 h 606087"/>
              <a:gd name="connsiteX36" fmla="*/ 510223 w 606933"/>
              <a:gd name="connsiteY36" fmla="*/ 213108 h 606087"/>
              <a:gd name="connsiteX37" fmla="*/ 553515 w 606933"/>
              <a:gd name="connsiteY37" fmla="*/ 256450 h 606087"/>
              <a:gd name="connsiteX38" fmla="*/ 510223 w 606933"/>
              <a:gd name="connsiteY38" fmla="*/ 299692 h 606087"/>
              <a:gd name="connsiteX39" fmla="*/ 466931 w 606933"/>
              <a:gd name="connsiteY39" fmla="*/ 256450 h 606087"/>
              <a:gd name="connsiteX40" fmla="*/ 510223 w 606933"/>
              <a:gd name="connsiteY40" fmla="*/ 213108 h 606087"/>
              <a:gd name="connsiteX41" fmla="*/ 243420 w 606933"/>
              <a:gd name="connsiteY41" fmla="*/ 213108 h 606087"/>
              <a:gd name="connsiteX42" fmla="*/ 393877 w 606933"/>
              <a:gd name="connsiteY42" fmla="*/ 248170 h 606087"/>
              <a:gd name="connsiteX43" fmla="*/ 430990 w 606933"/>
              <a:gd name="connsiteY43" fmla="*/ 417487 h 606087"/>
              <a:gd name="connsiteX44" fmla="*/ 419886 w 606933"/>
              <a:gd name="connsiteY44" fmla="*/ 426177 h 606087"/>
              <a:gd name="connsiteX45" fmla="*/ 411183 w 606933"/>
              <a:gd name="connsiteY45" fmla="*/ 415089 h 606087"/>
              <a:gd name="connsiteX46" fmla="*/ 381872 w 606933"/>
              <a:gd name="connsiteY46" fmla="*/ 264153 h 606087"/>
              <a:gd name="connsiteX47" fmla="*/ 243420 w 606933"/>
              <a:gd name="connsiteY47" fmla="*/ 233086 h 606087"/>
              <a:gd name="connsiteX48" fmla="*/ 105068 w 606933"/>
              <a:gd name="connsiteY48" fmla="*/ 264153 h 606087"/>
              <a:gd name="connsiteX49" fmla="*/ 73857 w 606933"/>
              <a:gd name="connsiteY49" fmla="*/ 358251 h 606087"/>
              <a:gd name="connsiteX50" fmla="*/ 105869 w 606933"/>
              <a:gd name="connsiteY50" fmla="*/ 498299 h 606087"/>
              <a:gd name="connsiteX51" fmla="*/ 243420 w 606933"/>
              <a:gd name="connsiteY51" fmla="*/ 532762 h 606087"/>
              <a:gd name="connsiteX52" fmla="*/ 381072 w 606933"/>
              <a:gd name="connsiteY52" fmla="*/ 498299 h 606087"/>
              <a:gd name="connsiteX53" fmla="*/ 403780 w 606933"/>
              <a:gd name="connsiteY53" fmla="*/ 453548 h 606087"/>
              <a:gd name="connsiteX54" fmla="*/ 416085 w 606933"/>
              <a:gd name="connsiteY54" fmla="*/ 446555 h 606087"/>
              <a:gd name="connsiteX55" fmla="*/ 423087 w 606933"/>
              <a:gd name="connsiteY55" fmla="*/ 458842 h 606087"/>
              <a:gd name="connsiteX56" fmla="*/ 394677 w 606933"/>
              <a:gd name="connsiteY56" fmla="*/ 512983 h 606087"/>
              <a:gd name="connsiteX57" fmla="*/ 243420 w 606933"/>
              <a:gd name="connsiteY57" fmla="*/ 552740 h 606087"/>
              <a:gd name="connsiteX58" fmla="*/ 92164 w 606933"/>
              <a:gd name="connsiteY58" fmla="*/ 512983 h 606087"/>
              <a:gd name="connsiteX59" fmla="*/ 53849 w 606933"/>
              <a:gd name="connsiteY59" fmla="*/ 357252 h 606087"/>
              <a:gd name="connsiteX60" fmla="*/ 92964 w 606933"/>
              <a:gd name="connsiteY60" fmla="*/ 248170 h 606087"/>
              <a:gd name="connsiteX61" fmla="*/ 243420 w 606933"/>
              <a:gd name="connsiteY61" fmla="*/ 213108 h 606087"/>
              <a:gd name="connsiteX62" fmla="*/ 36714 w 606933"/>
              <a:gd name="connsiteY62" fmla="*/ 179818 h 606087"/>
              <a:gd name="connsiteX63" fmla="*/ 20007 w 606933"/>
              <a:gd name="connsiteY63" fmla="*/ 196501 h 606087"/>
              <a:gd name="connsiteX64" fmla="*/ 20007 w 606933"/>
              <a:gd name="connsiteY64" fmla="*/ 569424 h 606087"/>
              <a:gd name="connsiteX65" fmla="*/ 36714 w 606933"/>
              <a:gd name="connsiteY65" fmla="*/ 586107 h 606087"/>
              <a:gd name="connsiteX66" fmla="*/ 570219 w 606933"/>
              <a:gd name="connsiteY66" fmla="*/ 586107 h 606087"/>
              <a:gd name="connsiteX67" fmla="*/ 586926 w 606933"/>
              <a:gd name="connsiteY67" fmla="*/ 569424 h 606087"/>
              <a:gd name="connsiteX68" fmla="*/ 586926 w 606933"/>
              <a:gd name="connsiteY68" fmla="*/ 196501 h 606087"/>
              <a:gd name="connsiteX69" fmla="*/ 570219 w 606933"/>
              <a:gd name="connsiteY69" fmla="*/ 179818 h 606087"/>
              <a:gd name="connsiteX70" fmla="*/ 262201 w 606933"/>
              <a:gd name="connsiteY70" fmla="*/ 179818 h 606087"/>
              <a:gd name="connsiteX71" fmla="*/ 262101 w 606933"/>
              <a:gd name="connsiteY71" fmla="*/ 179818 h 606087"/>
              <a:gd name="connsiteX72" fmla="*/ 208880 w 606933"/>
              <a:gd name="connsiteY72" fmla="*/ 179818 h 606087"/>
              <a:gd name="connsiteX73" fmla="*/ 208780 w 606933"/>
              <a:gd name="connsiteY73" fmla="*/ 179818 h 606087"/>
              <a:gd name="connsiteX74" fmla="*/ 125448 w 606933"/>
              <a:gd name="connsiteY74" fmla="*/ 0 h 606087"/>
              <a:gd name="connsiteX75" fmla="*/ 142155 w 606933"/>
              <a:gd name="connsiteY75" fmla="*/ 16683 h 606087"/>
              <a:gd name="connsiteX76" fmla="*/ 140554 w 606933"/>
              <a:gd name="connsiteY76" fmla="*/ 23576 h 606087"/>
              <a:gd name="connsiteX77" fmla="*/ 214783 w 606933"/>
              <a:gd name="connsiteY77" fmla="*/ 159838 h 606087"/>
              <a:gd name="connsiteX78" fmla="*/ 256199 w 606933"/>
              <a:gd name="connsiteY78" fmla="*/ 159838 h 606087"/>
              <a:gd name="connsiteX79" fmla="*/ 330427 w 606933"/>
              <a:gd name="connsiteY79" fmla="*/ 23576 h 606087"/>
              <a:gd name="connsiteX80" fmla="*/ 328826 w 606933"/>
              <a:gd name="connsiteY80" fmla="*/ 16683 h 606087"/>
              <a:gd name="connsiteX81" fmla="*/ 345533 w 606933"/>
              <a:gd name="connsiteY81" fmla="*/ 0 h 606087"/>
              <a:gd name="connsiteX82" fmla="*/ 362239 w 606933"/>
              <a:gd name="connsiteY82" fmla="*/ 16683 h 606087"/>
              <a:gd name="connsiteX83" fmla="*/ 347934 w 606933"/>
              <a:gd name="connsiteY83" fmla="*/ 33066 h 606087"/>
              <a:gd name="connsiteX84" fmla="*/ 279007 w 606933"/>
              <a:gd name="connsiteY84" fmla="*/ 159838 h 606087"/>
              <a:gd name="connsiteX85" fmla="*/ 570219 w 606933"/>
              <a:gd name="connsiteY85" fmla="*/ 159838 h 606087"/>
              <a:gd name="connsiteX86" fmla="*/ 606933 w 606933"/>
              <a:gd name="connsiteY86" fmla="*/ 196501 h 606087"/>
              <a:gd name="connsiteX87" fmla="*/ 606933 w 606933"/>
              <a:gd name="connsiteY87" fmla="*/ 569424 h 606087"/>
              <a:gd name="connsiteX88" fmla="*/ 570219 w 606933"/>
              <a:gd name="connsiteY88" fmla="*/ 606087 h 606087"/>
              <a:gd name="connsiteX89" fmla="*/ 36714 w 606933"/>
              <a:gd name="connsiteY89" fmla="*/ 606087 h 606087"/>
              <a:gd name="connsiteX90" fmla="*/ 0 w 606933"/>
              <a:gd name="connsiteY90" fmla="*/ 569424 h 606087"/>
              <a:gd name="connsiteX91" fmla="*/ 0 w 606933"/>
              <a:gd name="connsiteY91" fmla="*/ 196501 h 606087"/>
              <a:gd name="connsiteX92" fmla="*/ 36714 w 606933"/>
              <a:gd name="connsiteY92" fmla="*/ 159838 h 606087"/>
              <a:gd name="connsiteX93" fmla="*/ 191974 w 606933"/>
              <a:gd name="connsiteY93" fmla="*/ 159838 h 606087"/>
              <a:gd name="connsiteX94" fmla="*/ 123047 w 606933"/>
              <a:gd name="connsiteY94" fmla="*/ 33066 h 606087"/>
              <a:gd name="connsiteX95" fmla="*/ 108742 w 606933"/>
              <a:gd name="connsiteY95" fmla="*/ 16683 h 606087"/>
              <a:gd name="connsiteX96" fmla="*/ 125448 w 606933"/>
              <a:gd name="connsiteY96" fmla="*/ 0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933" h="606087">
                <a:moveTo>
                  <a:pt x="476929" y="532769"/>
                </a:moveTo>
                <a:lnTo>
                  <a:pt x="543517" y="532769"/>
                </a:lnTo>
                <a:cubicBezTo>
                  <a:pt x="549116" y="532769"/>
                  <a:pt x="553515" y="537262"/>
                  <a:pt x="553515" y="542754"/>
                </a:cubicBezTo>
                <a:cubicBezTo>
                  <a:pt x="553515" y="548346"/>
                  <a:pt x="549116" y="552739"/>
                  <a:pt x="543517" y="552739"/>
                </a:cubicBezTo>
                <a:lnTo>
                  <a:pt x="476929" y="552739"/>
                </a:lnTo>
                <a:cubicBezTo>
                  <a:pt x="471330" y="552739"/>
                  <a:pt x="466931" y="548346"/>
                  <a:pt x="466931" y="542754"/>
                </a:cubicBezTo>
                <a:cubicBezTo>
                  <a:pt x="466931" y="537262"/>
                  <a:pt x="471330" y="532769"/>
                  <a:pt x="476929" y="532769"/>
                </a:cubicBezTo>
                <a:close/>
                <a:moveTo>
                  <a:pt x="476929" y="492759"/>
                </a:moveTo>
                <a:lnTo>
                  <a:pt x="543517" y="492759"/>
                </a:lnTo>
                <a:cubicBezTo>
                  <a:pt x="549116" y="492759"/>
                  <a:pt x="553515" y="497268"/>
                  <a:pt x="553515" y="502780"/>
                </a:cubicBezTo>
                <a:cubicBezTo>
                  <a:pt x="553515" y="508391"/>
                  <a:pt x="549116" y="512800"/>
                  <a:pt x="543517" y="512800"/>
                </a:cubicBezTo>
                <a:lnTo>
                  <a:pt x="476929" y="512800"/>
                </a:lnTo>
                <a:cubicBezTo>
                  <a:pt x="471330" y="512800"/>
                  <a:pt x="466931" y="508391"/>
                  <a:pt x="466931" y="502780"/>
                </a:cubicBezTo>
                <a:cubicBezTo>
                  <a:pt x="466931" y="497268"/>
                  <a:pt x="471330" y="492759"/>
                  <a:pt x="476929" y="492759"/>
                </a:cubicBezTo>
                <a:close/>
                <a:moveTo>
                  <a:pt x="476929" y="452819"/>
                </a:moveTo>
                <a:lnTo>
                  <a:pt x="543517" y="452819"/>
                </a:lnTo>
                <a:cubicBezTo>
                  <a:pt x="549116" y="452819"/>
                  <a:pt x="553515" y="457312"/>
                  <a:pt x="553515" y="462804"/>
                </a:cubicBezTo>
                <a:cubicBezTo>
                  <a:pt x="553515" y="468396"/>
                  <a:pt x="549116" y="472789"/>
                  <a:pt x="543517" y="472789"/>
                </a:cubicBezTo>
                <a:lnTo>
                  <a:pt x="476929" y="472789"/>
                </a:lnTo>
                <a:cubicBezTo>
                  <a:pt x="471330" y="472789"/>
                  <a:pt x="466931" y="468396"/>
                  <a:pt x="466931" y="462804"/>
                </a:cubicBezTo>
                <a:cubicBezTo>
                  <a:pt x="466931" y="457312"/>
                  <a:pt x="471330" y="452819"/>
                  <a:pt x="476929" y="452819"/>
                </a:cubicBezTo>
                <a:close/>
                <a:moveTo>
                  <a:pt x="510223" y="339635"/>
                </a:moveTo>
                <a:cubicBezTo>
                  <a:pt x="497326" y="339635"/>
                  <a:pt x="486928" y="350121"/>
                  <a:pt x="486928" y="362904"/>
                </a:cubicBezTo>
                <a:cubicBezTo>
                  <a:pt x="486928" y="375787"/>
                  <a:pt x="497326" y="386273"/>
                  <a:pt x="510223" y="386273"/>
                </a:cubicBezTo>
                <a:cubicBezTo>
                  <a:pt x="523121" y="386273"/>
                  <a:pt x="533519" y="375787"/>
                  <a:pt x="533519" y="362904"/>
                </a:cubicBezTo>
                <a:cubicBezTo>
                  <a:pt x="533519" y="350121"/>
                  <a:pt x="523121" y="339635"/>
                  <a:pt x="510223" y="339635"/>
                </a:cubicBezTo>
                <a:close/>
                <a:moveTo>
                  <a:pt x="510223" y="319662"/>
                </a:moveTo>
                <a:cubicBezTo>
                  <a:pt x="534119" y="319662"/>
                  <a:pt x="553515" y="339036"/>
                  <a:pt x="553515" y="362904"/>
                </a:cubicBezTo>
                <a:cubicBezTo>
                  <a:pt x="553515" y="386772"/>
                  <a:pt x="534119" y="406246"/>
                  <a:pt x="510223" y="406246"/>
                </a:cubicBezTo>
                <a:cubicBezTo>
                  <a:pt x="486328" y="406246"/>
                  <a:pt x="466931" y="386772"/>
                  <a:pt x="466931" y="362904"/>
                </a:cubicBezTo>
                <a:cubicBezTo>
                  <a:pt x="466931" y="339036"/>
                  <a:pt x="486328" y="319662"/>
                  <a:pt x="510223" y="319662"/>
                </a:cubicBezTo>
                <a:close/>
                <a:moveTo>
                  <a:pt x="510223" y="233081"/>
                </a:moveTo>
                <a:cubicBezTo>
                  <a:pt x="497326" y="233081"/>
                  <a:pt x="486928" y="243567"/>
                  <a:pt x="486928" y="256450"/>
                </a:cubicBezTo>
                <a:cubicBezTo>
                  <a:pt x="486928" y="269233"/>
                  <a:pt x="497326" y="279719"/>
                  <a:pt x="510223" y="279719"/>
                </a:cubicBezTo>
                <a:cubicBezTo>
                  <a:pt x="523121" y="279719"/>
                  <a:pt x="533519" y="269233"/>
                  <a:pt x="533519" y="256450"/>
                </a:cubicBezTo>
                <a:cubicBezTo>
                  <a:pt x="533519" y="243567"/>
                  <a:pt x="523121" y="233081"/>
                  <a:pt x="510223" y="233081"/>
                </a:cubicBezTo>
                <a:close/>
                <a:moveTo>
                  <a:pt x="510223" y="213108"/>
                </a:moveTo>
                <a:cubicBezTo>
                  <a:pt x="534119" y="213108"/>
                  <a:pt x="553515" y="232582"/>
                  <a:pt x="553515" y="256450"/>
                </a:cubicBezTo>
                <a:cubicBezTo>
                  <a:pt x="553515" y="280318"/>
                  <a:pt x="534119" y="299692"/>
                  <a:pt x="510223" y="299692"/>
                </a:cubicBezTo>
                <a:cubicBezTo>
                  <a:pt x="486328" y="299692"/>
                  <a:pt x="466931" y="280318"/>
                  <a:pt x="466931" y="256450"/>
                </a:cubicBezTo>
                <a:cubicBezTo>
                  <a:pt x="466931" y="232582"/>
                  <a:pt x="486328" y="213108"/>
                  <a:pt x="510223" y="213108"/>
                </a:cubicBezTo>
                <a:close/>
                <a:moveTo>
                  <a:pt x="243420" y="213108"/>
                </a:moveTo>
                <a:cubicBezTo>
                  <a:pt x="308345" y="213108"/>
                  <a:pt x="364666" y="226194"/>
                  <a:pt x="393877" y="248170"/>
                </a:cubicBezTo>
                <a:cubicBezTo>
                  <a:pt x="430090" y="275341"/>
                  <a:pt x="438493" y="354954"/>
                  <a:pt x="430990" y="417487"/>
                </a:cubicBezTo>
                <a:cubicBezTo>
                  <a:pt x="430390" y="422881"/>
                  <a:pt x="425388" y="426777"/>
                  <a:pt x="419886" y="426177"/>
                </a:cubicBezTo>
                <a:cubicBezTo>
                  <a:pt x="414384" y="425478"/>
                  <a:pt x="410483" y="420583"/>
                  <a:pt x="411183" y="415089"/>
                </a:cubicBezTo>
                <a:cubicBezTo>
                  <a:pt x="419186" y="348761"/>
                  <a:pt x="406281" y="282433"/>
                  <a:pt x="381872" y="264153"/>
                </a:cubicBezTo>
                <a:cubicBezTo>
                  <a:pt x="356363" y="244974"/>
                  <a:pt x="303343" y="233086"/>
                  <a:pt x="243420" y="233086"/>
                </a:cubicBezTo>
                <a:cubicBezTo>
                  <a:pt x="183598" y="233086"/>
                  <a:pt x="130578" y="244974"/>
                  <a:pt x="105068" y="264153"/>
                </a:cubicBezTo>
                <a:cubicBezTo>
                  <a:pt x="87862" y="276939"/>
                  <a:pt x="76258" y="312201"/>
                  <a:pt x="73857" y="358251"/>
                </a:cubicBezTo>
                <a:cubicBezTo>
                  <a:pt x="70656" y="418286"/>
                  <a:pt x="84461" y="478521"/>
                  <a:pt x="105869" y="498299"/>
                </a:cubicBezTo>
                <a:cubicBezTo>
                  <a:pt x="128377" y="519276"/>
                  <a:pt x="182397" y="532762"/>
                  <a:pt x="243420" y="532762"/>
                </a:cubicBezTo>
                <a:cubicBezTo>
                  <a:pt x="304443" y="532762"/>
                  <a:pt x="358463" y="519276"/>
                  <a:pt x="381072" y="498299"/>
                </a:cubicBezTo>
                <a:cubicBezTo>
                  <a:pt x="390075" y="489908"/>
                  <a:pt x="397978" y="474425"/>
                  <a:pt x="403780" y="453548"/>
                </a:cubicBezTo>
                <a:cubicBezTo>
                  <a:pt x="405281" y="448253"/>
                  <a:pt x="410783" y="445157"/>
                  <a:pt x="416085" y="446555"/>
                </a:cubicBezTo>
                <a:cubicBezTo>
                  <a:pt x="421387" y="448054"/>
                  <a:pt x="424488" y="453548"/>
                  <a:pt x="423087" y="458842"/>
                </a:cubicBezTo>
                <a:cubicBezTo>
                  <a:pt x="416085" y="483715"/>
                  <a:pt x="406581" y="501895"/>
                  <a:pt x="394677" y="512983"/>
                </a:cubicBezTo>
                <a:cubicBezTo>
                  <a:pt x="363065" y="542351"/>
                  <a:pt x="295840" y="552740"/>
                  <a:pt x="243420" y="552740"/>
                </a:cubicBezTo>
                <a:cubicBezTo>
                  <a:pt x="191101" y="552740"/>
                  <a:pt x="123876" y="542351"/>
                  <a:pt x="92164" y="512983"/>
                </a:cubicBezTo>
                <a:cubicBezTo>
                  <a:pt x="61752" y="484714"/>
                  <a:pt x="50948" y="412392"/>
                  <a:pt x="53849" y="357252"/>
                </a:cubicBezTo>
                <a:cubicBezTo>
                  <a:pt x="56650" y="304509"/>
                  <a:pt x="70856" y="264752"/>
                  <a:pt x="92964" y="248170"/>
                </a:cubicBezTo>
                <a:cubicBezTo>
                  <a:pt x="122275" y="226194"/>
                  <a:pt x="178496" y="213108"/>
                  <a:pt x="243420" y="213108"/>
                </a:cubicBezTo>
                <a:close/>
                <a:moveTo>
                  <a:pt x="36714" y="179818"/>
                </a:moveTo>
                <a:cubicBezTo>
                  <a:pt x="27510" y="179818"/>
                  <a:pt x="20007" y="187310"/>
                  <a:pt x="20007" y="196501"/>
                </a:cubicBezTo>
                <a:lnTo>
                  <a:pt x="20007" y="569424"/>
                </a:lnTo>
                <a:cubicBezTo>
                  <a:pt x="20007" y="578615"/>
                  <a:pt x="27510" y="586107"/>
                  <a:pt x="36714" y="586107"/>
                </a:cubicBezTo>
                <a:lnTo>
                  <a:pt x="570219" y="586107"/>
                </a:lnTo>
                <a:cubicBezTo>
                  <a:pt x="579423" y="586107"/>
                  <a:pt x="586926" y="578615"/>
                  <a:pt x="586926" y="569424"/>
                </a:cubicBezTo>
                <a:lnTo>
                  <a:pt x="586926" y="196501"/>
                </a:lnTo>
                <a:cubicBezTo>
                  <a:pt x="586926" y="187310"/>
                  <a:pt x="579423" y="179818"/>
                  <a:pt x="570219" y="179818"/>
                </a:cubicBezTo>
                <a:lnTo>
                  <a:pt x="262201" y="179818"/>
                </a:lnTo>
                <a:cubicBezTo>
                  <a:pt x="262101" y="179818"/>
                  <a:pt x="262101" y="179818"/>
                  <a:pt x="262101" y="179818"/>
                </a:cubicBezTo>
                <a:lnTo>
                  <a:pt x="208880" y="179818"/>
                </a:lnTo>
                <a:cubicBezTo>
                  <a:pt x="208880" y="179818"/>
                  <a:pt x="208780" y="179818"/>
                  <a:pt x="208780" y="179818"/>
                </a:cubicBezTo>
                <a:close/>
                <a:moveTo>
                  <a:pt x="125448" y="0"/>
                </a:moveTo>
                <a:cubicBezTo>
                  <a:pt x="134652" y="0"/>
                  <a:pt x="142155" y="7492"/>
                  <a:pt x="142155" y="16683"/>
                </a:cubicBezTo>
                <a:cubicBezTo>
                  <a:pt x="142155" y="19081"/>
                  <a:pt x="141555" y="21478"/>
                  <a:pt x="140554" y="23576"/>
                </a:cubicBezTo>
                <a:lnTo>
                  <a:pt x="214783" y="159838"/>
                </a:lnTo>
                <a:lnTo>
                  <a:pt x="256199" y="159838"/>
                </a:lnTo>
                <a:lnTo>
                  <a:pt x="330427" y="23576"/>
                </a:lnTo>
                <a:cubicBezTo>
                  <a:pt x="329427" y="21478"/>
                  <a:pt x="328826" y="19081"/>
                  <a:pt x="328826" y="16683"/>
                </a:cubicBezTo>
                <a:cubicBezTo>
                  <a:pt x="328826" y="7492"/>
                  <a:pt x="336329" y="0"/>
                  <a:pt x="345533" y="0"/>
                </a:cubicBezTo>
                <a:cubicBezTo>
                  <a:pt x="354736" y="0"/>
                  <a:pt x="362239" y="7492"/>
                  <a:pt x="362239" y="16683"/>
                </a:cubicBezTo>
                <a:cubicBezTo>
                  <a:pt x="362239" y="24975"/>
                  <a:pt x="356037" y="31968"/>
                  <a:pt x="347934" y="33066"/>
                </a:cubicBezTo>
                <a:lnTo>
                  <a:pt x="279007" y="159838"/>
                </a:lnTo>
                <a:lnTo>
                  <a:pt x="570219" y="159838"/>
                </a:lnTo>
                <a:cubicBezTo>
                  <a:pt x="590427" y="159838"/>
                  <a:pt x="606933" y="176222"/>
                  <a:pt x="606933" y="196501"/>
                </a:cubicBezTo>
                <a:lnTo>
                  <a:pt x="606933" y="569424"/>
                </a:lnTo>
                <a:cubicBezTo>
                  <a:pt x="606933" y="589604"/>
                  <a:pt x="590427" y="606087"/>
                  <a:pt x="570219" y="606087"/>
                </a:cubicBezTo>
                <a:lnTo>
                  <a:pt x="36714" y="606087"/>
                </a:lnTo>
                <a:cubicBezTo>
                  <a:pt x="16406" y="606087"/>
                  <a:pt x="0" y="589604"/>
                  <a:pt x="0" y="569424"/>
                </a:cubicBezTo>
                <a:lnTo>
                  <a:pt x="0" y="196501"/>
                </a:lnTo>
                <a:cubicBezTo>
                  <a:pt x="0" y="176222"/>
                  <a:pt x="16406" y="159838"/>
                  <a:pt x="36714" y="159838"/>
                </a:cubicBezTo>
                <a:lnTo>
                  <a:pt x="191974" y="159838"/>
                </a:lnTo>
                <a:lnTo>
                  <a:pt x="123047" y="33066"/>
                </a:lnTo>
                <a:cubicBezTo>
                  <a:pt x="114944" y="31968"/>
                  <a:pt x="108742" y="24975"/>
                  <a:pt x="108742" y="16683"/>
                </a:cubicBezTo>
                <a:cubicBezTo>
                  <a:pt x="108742" y="7492"/>
                  <a:pt x="116245" y="0"/>
                  <a:pt x="125448"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grpSp>
        <p:nvGrpSpPr>
          <p:cNvPr id="47" name="组合 46"/>
          <p:cNvGrpSpPr/>
          <p:nvPr>
            <p:custDataLst>
              <p:tags r:id="rId10"/>
            </p:custDataLst>
          </p:nvPr>
        </p:nvGrpSpPr>
        <p:grpSpPr>
          <a:xfrm>
            <a:off x="3276491" y="2157889"/>
            <a:ext cx="2298854" cy="947119"/>
            <a:chOff x="6568157" y="1443307"/>
            <a:chExt cx="2298854" cy="947119"/>
          </a:xfrm>
        </p:grpSpPr>
        <p:sp>
          <p:nvSpPr>
            <p:cNvPr id="48" name="矩形 47"/>
            <p:cNvSpPr/>
            <p:nvPr>
              <p:custDataLst>
                <p:tags r:id="rId11"/>
              </p:custDataLst>
            </p:nvPr>
          </p:nvSpPr>
          <p:spPr>
            <a:xfrm>
              <a:off x="6568157" y="1840147"/>
              <a:ext cx="2298854" cy="550279"/>
            </a:xfrm>
            <a:prstGeom prst="rect">
              <a:avLst/>
            </a:prstGeom>
          </p:spPr>
          <p:txBody>
            <a:bodyPr wrap="square">
              <a:spAutoFit/>
            </a:bodyPr>
            <a:lstStyle/>
            <a:p>
              <a:pPr algn="ctr">
                <a:lnSpc>
                  <a:spcPct val="130000"/>
                </a:lnSpc>
              </a:pP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如</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ALU</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PC</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REG</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Cache</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Mem</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等</a:t>
              </a:r>
              <a:endParaRPr kumimoji="1" lang="zh-CN" altLang="en-US" sz="12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49" name="文本框 48"/>
            <p:cNvSpPr txBox="1"/>
            <p:nvPr>
              <p:custDataLst>
                <p:tags r:id="rId12"/>
              </p:custDataLst>
            </p:nvPr>
          </p:nvSpPr>
          <p:spPr>
            <a:xfrm>
              <a:off x="6866206" y="1443307"/>
              <a:ext cx="1647460" cy="398379"/>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ctr"/>
              <a:r>
                <a:rPr lang="zh-CN" altLang="en-US" sz="1800" b="0" spc="-150" dirty="0">
                  <a:solidFill>
                    <a:srgbClr val="988563"/>
                  </a:solidFill>
                  <a:latin typeface="微软雅黑 Light" panose="020B0502040204020203" pitchFamily="34" charset="-122"/>
                  <a:ea typeface="微软雅黑 Light" panose="020B0502040204020203" pitchFamily="34" charset="-122"/>
                </a:rPr>
                <a:t>执行通路组件</a:t>
              </a:r>
              <a:endParaRPr lang="zh-CN" altLang="en-US" sz="1800" b="0" spc="-150" dirty="0">
                <a:solidFill>
                  <a:srgbClr val="988563"/>
                </a:solidFill>
                <a:latin typeface="微软雅黑 Light" panose="020B0502040204020203" pitchFamily="34" charset="-122"/>
                <a:ea typeface="微软雅黑 Light" panose="020B0502040204020203" pitchFamily="34" charset="-122"/>
              </a:endParaRPr>
            </a:p>
          </p:txBody>
        </p:sp>
      </p:grpSp>
      <p:sp>
        <p:nvSpPr>
          <p:cNvPr id="54" name="tracker_109732"/>
          <p:cNvSpPr>
            <a:spLocks noChangeAspect="1"/>
          </p:cNvSpPr>
          <p:nvPr>
            <p:custDataLst>
              <p:tags r:id="rId13"/>
            </p:custDataLst>
          </p:nvPr>
        </p:nvSpPr>
        <p:spPr bwMode="auto">
          <a:xfrm>
            <a:off x="4109718" y="4360910"/>
            <a:ext cx="609685" cy="427579"/>
          </a:xfrm>
          <a:custGeom>
            <a:avLst/>
            <a:gdLst>
              <a:gd name="connsiteX0" fmla="*/ 273335 w 607639"/>
              <a:gd name="connsiteY0" fmla="*/ 374599 h 426145"/>
              <a:gd name="connsiteX1" fmla="*/ 273335 w 607639"/>
              <a:gd name="connsiteY1" fmla="*/ 398061 h 426145"/>
              <a:gd name="connsiteX2" fmla="*/ 334304 w 607639"/>
              <a:gd name="connsiteY2" fmla="*/ 398061 h 426145"/>
              <a:gd name="connsiteX3" fmla="*/ 334304 w 607639"/>
              <a:gd name="connsiteY3" fmla="*/ 374599 h 426145"/>
              <a:gd name="connsiteX4" fmla="*/ 124137 w 607639"/>
              <a:gd name="connsiteY4" fmla="*/ 291153 h 426145"/>
              <a:gd name="connsiteX5" fmla="*/ 129475 w 607639"/>
              <a:gd name="connsiteY5" fmla="*/ 291153 h 426145"/>
              <a:gd name="connsiteX6" fmla="*/ 143530 w 607639"/>
              <a:gd name="connsiteY6" fmla="*/ 305196 h 426145"/>
              <a:gd name="connsiteX7" fmla="*/ 129475 w 607639"/>
              <a:gd name="connsiteY7" fmla="*/ 319238 h 426145"/>
              <a:gd name="connsiteX8" fmla="*/ 124137 w 607639"/>
              <a:gd name="connsiteY8" fmla="*/ 319238 h 426145"/>
              <a:gd name="connsiteX9" fmla="*/ 110082 w 607639"/>
              <a:gd name="connsiteY9" fmla="*/ 305196 h 426145"/>
              <a:gd name="connsiteX10" fmla="*/ 124137 w 607639"/>
              <a:gd name="connsiteY10" fmla="*/ 291153 h 426145"/>
              <a:gd name="connsiteX11" fmla="*/ 28215 w 607639"/>
              <a:gd name="connsiteY11" fmla="*/ 28084 h 426145"/>
              <a:gd name="connsiteX12" fmla="*/ 28215 w 607639"/>
              <a:gd name="connsiteY12" fmla="*/ 291147 h 426145"/>
              <a:gd name="connsiteX13" fmla="*/ 81262 w 607639"/>
              <a:gd name="connsiteY13" fmla="*/ 291147 h 426145"/>
              <a:gd name="connsiteX14" fmla="*/ 95325 w 607639"/>
              <a:gd name="connsiteY14" fmla="*/ 305189 h 426145"/>
              <a:gd name="connsiteX15" fmla="*/ 81262 w 607639"/>
              <a:gd name="connsiteY15" fmla="*/ 319231 h 426145"/>
              <a:gd name="connsiteX16" fmla="*/ 28215 w 607639"/>
              <a:gd name="connsiteY16" fmla="*/ 319231 h 426145"/>
              <a:gd name="connsiteX17" fmla="*/ 28215 w 607639"/>
              <a:gd name="connsiteY17" fmla="*/ 346426 h 426145"/>
              <a:gd name="connsiteX18" fmla="*/ 259183 w 607639"/>
              <a:gd name="connsiteY18" fmla="*/ 346426 h 426145"/>
              <a:gd name="connsiteX19" fmla="*/ 348456 w 607639"/>
              <a:gd name="connsiteY19" fmla="*/ 346426 h 426145"/>
              <a:gd name="connsiteX20" fmla="*/ 579424 w 607639"/>
              <a:gd name="connsiteY20" fmla="*/ 346426 h 426145"/>
              <a:gd name="connsiteX21" fmla="*/ 579424 w 607639"/>
              <a:gd name="connsiteY21" fmla="*/ 319231 h 426145"/>
              <a:gd name="connsiteX22" fmla="*/ 174183 w 607639"/>
              <a:gd name="connsiteY22" fmla="*/ 319231 h 426145"/>
              <a:gd name="connsiteX23" fmla="*/ 160121 w 607639"/>
              <a:gd name="connsiteY23" fmla="*/ 305189 h 426145"/>
              <a:gd name="connsiteX24" fmla="*/ 174183 w 607639"/>
              <a:gd name="connsiteY24" fmla="*/ 291147 h 426145"/>
              <a:gd name="connsiteX25" fmla="*/ 579424 w 607639"/>
              <a:gd name="connsiteY25" fmla="*/ 291147 h 426145"/>
              <a:gd name="connsiteX26" fmla="*/ 579424 w 607639"/>
              <a:gd name="connsiteY26" fmla="*/ 28084 h 426145"/>
              <a:gd name="connsiteX27" fmla="*/ 14063 w 607639"/>
              <a:gd name="connsiteY27" fmla="*/ 0 h 426145"/>
              <a:gd name="connsiteX28" fmla="*/ 593487 w 607639"/>
              <a:gd name="connsiteY28" fmla="*/ 0 h 426145"/>
              <a:gd name="connsiteX29" fmla="*/ 607639 w 607639"/>
              <a:gd name="connsiteY29" fmla="*/ 14042 h 426145"/>
              <a:gd name="connsiteX30" fmla="*/ 607639 w 607639"/>
              <a:gd name="connsiteY30" fmla="*/ 305189 h 426145"/>
              <a:gd name="connsiteX31" fmla="*/ 607639 w 607639"/>
              <a:gd name="connsiteY31" fmla="*/ 360468 h 426145"/>
              <a:gd name="connsiteX32" fmla="*/ 593487 w 607639"/>
              <a:gd name="connsiteY32" fmla="*/ 374599 h 426145"/>
              <a:gd name="connsiteX33" fmla="*/ 362519 w 607639"/>
              <a:gd name="connsiteY33" fmla="*/ 374599 h 426145"/>
              <a:gd name="connsiteX34" fmla="*/ 362519 w 607639"/>
              <a:gd name="connsiteY34" fmla="*/ 398061 h 426145"/>
              <a:gd name="connsiteX35" fmla="*/ 416456 w 607639"/>
              <a:gd name="connsiteY35" fmla="*/ 398061 h 426145"/>
              <a:gd name="connsiteX36" fmla="*/ 430608 w 607639"/>
              <a:gd name="connsiteY36" fmla="*/ 412103 h 426145"/>
              <a:gd name="connsiteX37" fmla="*/ 416456 w 607639"/>
              <a:gd name="connsiteY37" fmla="*/ 426145 h 426145"/>
              <a:gd name="connsiteX38" fmla="*/ 191094 w 607639"/>
              <a:gd name="connsiteY38" fmla="*/ 426145 h 426145"/>
              <a:gd name="connsiteX39" fmla="*/ 177032 w 607639"/>
              <a:gd name="connsiteY39" fmla="*/ 412103 h 426145"/>
              <a:gd name="connsiteX40" fmla="*/ 191094 w 607639"/>
              <a:gd name="connsiteY40" fmla="*/ 398061 h 426145"/>
              <a:gd name="connsiteX41" fmla="*/ 245121 w 607639"/>
              <a:gd name="connsiteY41" fmla="*/ 398061 h 426145"/>
              <a:gd name="connsiteX42" fmla="*/ 245121 w 607639"/>
              <a:gd name="connsiteY42" fmla="*/ 374599 h 426145"/>
              <a:gd name="connsiteX43" fmla="*/ 14063 w 607639"/>
              <a:gd name="connsiteY43" fmla="*/ 374599 h 426145"/>
              <a:gd name="connsiteX44" fmla="*/ 0 w 607639"/>
              <a:gd name="connsiteY44" fmla="*/ 360468 h 426145"/>
              <a:gd name="connsiteX45" fmla="*/ 0 w 607639"/>
              <a:gd name="connsiteY45" fmla="*/ 305189 h 426145"/>
              <a:gd name="connsiteX46" fmla="*/ 0 w 607639"/>
              <a:gd name="connsiteY46" fmla="*/ 14042 h 426145"/>
              <a:gd name="connsiteX47" fmla="*/ 14063 w 607639"/>
              <a:gd name="connsiteY47" fmla="*/ 0 h 42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639" h="426145">
                <a:moveTo>
                  <a:pt x="273335" y="374599"/>
                </a:moveTo>
                <a:lnTo>
                  <a:pt x="273335" y="398061"/>
                </a:lnTo>
                <a:lnTo>
                  <a:pt x="334304" y="398061"/>
                </a:lnTo>
                <a:lnTo>
                  <a:pt x="334304" y="374599"/>
                </a:lnTo>
                <a:close/>
                <a:moveTo>
                  <a:pt x="124137" y="291153"/>
                </a:moveTo>
                <a:lnTo>
                  <a:pt x="129475" y="291153"/>
                </a:lnTo>
                <a:cubicBezTo>
                  <a:pt x="137214" y="291153"/>
                  <a:pt x="143530" y="297463"/>
                  <a:pt x="143530" y="305196"/>
                </a:cubicBezTo>
                <a:cubicBezTo>
                  <a:pt x="143530" y="312928"/>
                  <a:pt x="137214" y="319238"/>
                  <a:pt x="129475" y="319238"/>
                </a:cubicBezTo>
                <a:lnTo>
                  <a:pt x="124137" y="319238"/>
                </a:lnTo>
                <a:cubicBezTo>
                  <a:pt x="116398" y="319238"/>
                  <a:pt x="110082" y="312928"/>
                  <a:pt x="110082" y="305196"/>
                </a:cubicBezTo>
                <a:cubicBezTo>
                  <a:pt x="110082" y="297463"/>
                  <a:pt x="116398" y="291153"/>
                  <a:pt x="124137" y="291153"/>
                </a:cubicBezTo>
                <a:close/>
                <a:moveTo>
                  <a:pt x="28215" y="28084"/>
                </a:moveTo>
                <a:lnTo>
                  <a:pt x="28215" y="291147"/>
                </a:lnTo>
                <a:lnTo>
                  <a:pt x="81262" y="291147"/>
                </a:lnTo>
                <a:cubicBezTo>
                  <a:pt x="89005" y="291147"/>
                  <a:pt x="95325" y="297457"/>
                  <a:pt x="95325" y="305189"/>
                </a:cubicBezTo>
                <a:cubicBezTo>
                  <a:pt x="95325" y="312921"/>
                  <a:pt x="89005" y="319231"/>
                  <a:pt x="81262" y="319231"/>
                </a:cubicBezTo>
                <a:lnTo>
                  <a:pt x="28215" y="319231"/>
                </a:lnTo>
                <a:lnTo>
                  <a:pt x="28215" y="346426"/>
                </a:lnTo>
                <a:lnTo>
                  <a:pt x="259183" y="346426"/>
                </a:lnTo>
                <a:lnTo>
                  <a:pt x="348456" y="346426"/>
                </a:lnTo>
                <a:lnTo>
                  <a:pt x="579424" y="346426"/>
                </a:lnTo>
                <a:lnTo>
                  <a:pt x="579424" y="319231"/>
                </a:lnTo>
                <a:lnTo>
                  <a:pt x="174183" y="319231"/>
                </a:lnTo>
                <a:cubicBezTo>
                  <a:pt x="166440" y="319231"/>
                  <a:pt x="160121" y="312921"/>
                  <a:pt x="160121" y="305189"/>
                </a:cubicBezTo>
                <a:cubicBezTo>
                  <a:pt x="160121" y="297457"/>
                  <a:pt x="166440" y="291147"/>
                  <a:pt x="174183" y="291147"/>
                </a:cubicBezTo>
                <a:lnTo>
                  <a:pt x="579424" y="291147"/>
                </a:lnTo>
                <a:lnTo>
                  <a:pt x="579424" y="28084"/>
                </a:lnTo>
                <a:close/>
                <a:moveTo>
                  <a:pt x="14063" y="0"/>
                </a:moveTo>
                <a:lnTo>
                  <a:pt x="593487" y="0"/>
                </a:lnTo>
                <a:cubicBezTo>
                  <a:pt x="601320" y="0"/>
                  <a:pt x="607639" y="6221"/>
                  <a:pt x="607639" y="14042"/>
                </a:cubicBezTo>
                <a:lnTo>
                  <a:pt x="607639" y="305189"/>
                </a:lnTo>
                <a:lnTo>
                  <a:pt x="607639" y="360468"/>
                </a:lnTo>
                <a:cubicBezTo>
                  <a:pt x="607639" y="368289"/>
                  <a:pt x="601320" y="374599"/>
                  <a:pt x="593487" y="374599"/>
                </a:cubicBezTo>
                <a:lnTo>
                  <a:pt x="362519" y="374599"/>
                </a:lnTo>
                <a:lnTo>
                  <a:pt x="362519" y="398061"/>
                </a:lnTo>
                <a:lnTo>
                  <a:pt x="416456" y="398061"/>
                </a:lnTo>
                <a:cubicBezTo>
                  <a:pt x="424288" y="398061"/>
                  <a:pt x="430608" y="404283"/>
                  <a:pt x="430608" y="412103"/>
                </a:cubicBezTo>
                <a:cubicBezTo>
                  <a:pt x="430608" y="419835"/>
                  <a:pt x="424288" y="426145"/>
                  <a:pt x="416456" y="426145"/>
                </a:cubicBezTo>
                <a:lnTo>
                  <a:pt x="191094" y="426145"/>
                </a:lnTo>
                <a:cubicBezTo>
                  <a:pt x="183351" y="426145"/>
                  <a:pt x="177032" y="419835"/>
                  <a:pt x="177032" y="412103"/>
                </a:cubicBezTo>
                <a:cubicBezTo>
                  <a:pt x="177032" y="404283"/>
                  <a:pt x="183351" y="398061"/>
                  <a:pt x="191094" y="398061"/>
                </a:cubicBezTo>
                <a:lnTo>
                  <a:pt x="245121" y="398061"/>
                </a:lnTo>
                <a:lnTo>
                  <a:pt x="245121" y="374599"/>
                </a:lnTo>
                <a:lnTo>
                  <a:pt x="14063" y="374599"/>
                </a:lnTo>
                <a:cubicBezTo>
                  <a:pt x="6319" y="374599"/>
                  <a:pt x="0" y="368289"/>
                  <a:pt x="0" y="360468"/>
                </a:cubicBezTo>
                <a:lnTo>
                  <a:pt x="0" y="305189"/>
                </a:lnTo>
                <a:lnTo>
                  <a:pt x="0" y="14042"/>
                </a:lnTo>
                <a:cubicBezTo>
                  <a:pt x="0" y="6221"/>
                  <a:pt x="6319" y="0"/>
                  <a:pt x="14063"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59" name="矩形: 圆角 1"/>
          <p:cNvSpPr/>
          <p:nvPr>
            <p:custDataLst>
              <p:tags r:id="rId14"/>
            </p:custDataLst>
          </p:nvPr>
        </p:nvSpPr>
        <p:spPr>
          <a:xfrm>
            <a:off x="5579415" y="3696243"/>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0" name="矩形: 圆角 1"/>
          <p:cNvSpPr/>
          <p:nvPr>
            <p:custDataLst>
              <p:tags r:id="rId15"/>
            </p:custDataLst>
          </p:nvPr>
        </p:nvSpPr>
        <p:spPr>
          <a:xfrm>
            <a:off x="2442515" y="3696243"/>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1" name="矩形: 圆角 1"/>
          <p:cNvSpPr/>
          <p:nvPr>
            <p:custDataLst>
              <p:tags r:id="rId16"/>
            </p:custDataLst>
          </p:nvPr>
        </p:nvSpPr>
        <p:spPr>
          <a:xfrm>
            <a:off x="8716315" y="422818"/>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2" name="矩形: 圆角 1"/>
          <p:cNvSpPr/>
          <p:nvPr>
            <p:custDataLst>
              <p:tags r:id="rId17"/>
            </p:custDataLst>
          </p:nvPr>
        </p:nvSpPr>
        <p:spPr>
          <a:xfrm>
            <a:off x="5578780" y="422818"/>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3" name="矩形: 圆角 1"/>
          <p:cNvSpPr/>
          <p:nvPr>
            <p:custDataLst>
              <p:tags r:id="rId18"/>
            </p:custDataLst>
          </p:nvPr>
        </p:nvSpPr>
        <p:spPr>
          <a:xfrm>
            <a:off x="2441880" y="422818"/>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6" name="矩形 65"/>
          <p:cNvSpPr/>
          <p:nvPr/>
        </p:nvSpPr>
        <p:spPr>
          <a:xfrm>
            <a:off x="0" y="152400"/>
            <a:ext cx="114300" cy="7143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67" name="文本框 66"/>
          <p:cNvSpPr txBox="1"/>
          <p:nvPr/>
        </p:nvSpPr>
        <p:spPr>
          <a:xfrm>
            <a:off x="287333" y="238760"/>
            <a:ext cx="3782382" cy="534035"/>
          </a:xfrm>
          <a:prstGeom prst="rect">
            <a:avLst/>
          </a:prstGeom>
          <a:noFill/>
        </p:spPr>
        <p:txBody>
          <a:bodyPr wrap="square" rtlCol="0">
            <a:spAutoFit/>
          </a:bodyPr>
          <a:p>
            <a:pPr>
              <a:lnSpc>
                <a:spcPct val="120000"/>
              </a:lnSpc>
            </a:pPr>
            <a:r>
              <a:rPr lang="zh-CN" sz="2400" spc="100">
                <a:solidFill>
                  <a:schemeClr val="bg1"/>
                </a:solidFill>
                <a:latin typeface="微软雅黑 Light" panose="020B0502040204020203" pitchFamily="34" charset="-122"/>
                <a:ea typeface="微软雅黑 Light" panose="020B0502040204020203" pitchFamily="34" charset="-122"/>
                <a:sym typeface="+mn-ea"/>
              </a:rPr>
              <a:t>具体</a:t>
            </a:r>
            <a:r>
              <a:rPr lang="zh-CN" sz="2400" spc="100">
                <a:solidFill>
                  <a:schemeClr val="bg1"/>
                </a:solidFill>
                <a:latin typeface="微软雅黑 Light" panose="020B0502040204020203" pitchFamily="34" charset="-122"/>
                <a:ea typeface="微软雅黑 Light" panose="020B0502040204020203" pitchFamily="34" charset="-122"/>
                <a:sym typeface="+mn-ea"/>
              </a:rPr>
              <a:t>展示</a:t>
            </a:r>
            <a:endParaRPr lang="zh-CN" sz="2400" spc="100">
              <a:solidFill>
                <a:schemeClr val="bg1"/>
              </a:solidFill>
              <a:latin typeface="微软雅黑 Light" panose="020B0502040204020203" pitchFamily="34" charset="-122"/>
              <a:ea typeface="微软雅黑 Light" panose="020B0502040204020203" pitchFamily="34" charset="-122"/>
              <a:sym typeface="+mn-ea"/>
            </a:endParaRPr>
          </a:p>
        </p:txBody>
      </p:sp>
      <p:pic>
        <p:nvPicPr>
          <p:cNvPr id="30" name="图片 30" descr="a47f2e201efc915c50a82e25eae0689"/>
          <p:cNvPicPr>
            <a:picLocks noChangeAspect="1"/>
          </p:cNvPicPr>
          <p:nvPr/>
        </p:nvPicPr>
        <p:blipFill>
          <a:blip r:embed="rId19"/>
          <a:srcRect r="38265"/>
          <a:stretch>
            <a:fillRect/>
          </a:stretch>
        </p:blipFill>
        <p:spPr>
          <a:xfrm>
            <a:off x="1622425" y="772795"/>
            <a:ext cx="3253740" cy="2100580"/>
          </a:xfrm>
          <a:prstGeom prst="rect">
            <a:avLst/>
          </a:prstGeom>
        </p:spPr>
      </p:pic>
      <p:pic>
        <p:nvPicPr>
          <p:cNvPr id="45" name="图片 45" descr="a73f3e00bef562a4b5073e7e3b4d608"/>
          <p:cNvPicPr>
            <a:picLocks noChangeAspect="1"/>
          </p:cNvPicPr>
          <p:nvPr/>
        </p:nvPicPr>
        <p:blipFill>
          <a:blip r:embed="rId20"/>
          <a:srcRect r="5541"/>
          <a:stretch>
            <a:fillRect/>
          </a:stretch>
        </p:blipFill>
        <p:spPr>
          <a:xfrm>
            <a:off x="4905375" y="866775"/>
            <a:ext cx="3604895" cy="1866900"/>
          </a:xfrm>
          <a:prstGeom prst="rect">
            <a:avLst/>
          </a:prstGeom>
        </p:spPr>
      </p:pic>
      <p:pic>
        <p:nvPicPr>
          <p:cNvPr id="2" name="图片 47" descr="b89001abe4891c399efef967c7e5edf"/>
          <p:cNvPicPr>
            <a:picLocks noChangeAspect="1"/>
          </p:cNvPicPr>
          <p:nvPr/>
        </p:nvPicPr>
        <p:blipFill>
          <a:blip r:embed="rId21"/>
          <a:stretch>
            <a:fillRect/>
          </a:stretch>
        </p:blipFill>
        <p:spPr>
          <a:xfrm>
            <a:off x="8539163" y="510223"/>
            <a:ext cx="2905125" cy="2855595"/>
          </a:xfrm>
          <a:prstGeom prst="rect">
            <a:avLst/>
          </a:prstGeom>
        </p:spPr>
      </p:pic>
      <p:pic>
        <p:nvPicPr>
          <p:cNvPr id="71" name="图片 71" descr="248a005f8cf795549d657bd0be0a27c"/>
          <p:cNvPicPr>
            <a:picLocks noChangeAspect="1"/>
          </p:cNvPicPr>
          <p:nvPr/>
        </p:nvPicPr>
        <p:blipFill>
          <a:blip r:embed="rId22"/>
          <a:stretch>
            <a:fillRect/>
          </a:stretch>
        </p:blipFill>
        <p:spPr>
          <a:xfrm>
            <a:off x="1356678" y="3825875"/>
            <a:ext cx="3519805" cy="2340610"/>
          </a:xfrm>
          <a:prstGeom prst="rect">
            <a:avLst/>
          </a:prstGeom>
        </p:spPr>
      </p:pic>
      <p:pic>
        <p:nvPicPr>
          <p:cNvPr id="84" name="图片 84" descr="a1f3aa429f25308dfe82ac1947d84c0"/>
          <p:cNvPicPr>
            <a:picLocks noChangeAspect="1"/>
          </p:cNvPicPr>
          <p:nvPr/>
        </p:nvPicPr>
        <p:blipFill>
          <a:blip r:embed="rId23"/>
          <a:stretch>
            <a:fillRect/>
          </a:stretch>
        </p:blipFill>
        <p:spPr>
          <a:xfrm>
            <a:off x="5643563" y="3578860"/>
            <a:ext cx="2306955" cy="2885440"/>
          </a:xfrm>
          <a:prstGeom prst="rect">
            <a:avLst/>
          </a:prstGeom>
        </p:spPr>
      </p:pic>
      <p:pic>
        <p:nvPicPr>
          <p:cNvPr id="89" name="图片 89" descr="da963814e8e880ed56445f93a29d60e"/>
          <p:cNvPicPr>
            <a:picLocks noChangeAspect="1"/>
          </p:cNvPicPr>
          <p:nvPr/>
        </p:nvPicPr>
        <p:blipFill>
          <a:blip r:embed="rId24"/>
          <a:stretch>
            <a:fillRect/>
          </a:stretch>
        </p:blipFill>
        <p:spPr>
          <a:xfrm>
            <a:off x="8633778" y="3787140"/>
            <a:ext cx="2715895" cy="2585720"/>
          </a:xfrm>
          <a:prstGeom prst="rect">
            <a:avLst/>
          </a:prstGeom>
        </p:spPr>
      </p:pic>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6132512" y="0"/>
            <a:ext cx="6059487" cy="6858000"/>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13" name="圆: 空心 2"/>
          <p:cNvSpPr/>
          <p:nvPr/>
        </p:nvSpPr>
        <p:spPr>
          <a:xfrm>
            <a:off x="5578197" y="4949848"/>
            <a:ext cx="1108629" cy="1108629"/>
          </a:xfrm>
          <a:prstGeom prst="donut">
            <a:avLst>
              <a:gd name="adj" fmla="val 11591"/>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sp>
        <p:nvSpPr>
          <p:cNvPr id="18" name="tracker_109732"/>
          <p:cNvSpPr>
            <a:spLocks noChangeAspect="1"/>
          </p:cNvSpPr>
          <p:nvPr>
            <p:custDataLst>
              <p:tags r:id="rId2"/>
            </p:custDataLst>
          </p:nvPr>
        </p:nvSpPr>
        <p:spPr bwMode="auto">
          <a:xfrm>
            <a:off x="10298790" y="1354367"/>
            <a:ext cx="609685" cy="608835"/>
          </a:xfrm>
          <a:custGeom>
            <a:avLst/>
            <a:gdLst>
              <a:gd name="connsiteX0" fmla="*/ 476929 w 606933"/>
              <a:gd name="connsiteY0" fmla="*/ 532769 h 606087"/>
              <a:gd name="connsiteX1" fmla="*/ 543517 w 606933"/>
              <a:gd name="connsiteY1" fmla="*/ 532769 h 606087"/>
              <a:gd name="connsiteX2" fmla="*/ 553515 w 606933"/>
              <a:gd name="connsiteY2" fmla="*/ 542754 h 606087"/>
              <a:gd name="connsiteX3" fmla="*/ 543517 w 606933"/>
              <a:gd name="connsiteY3" fmla="*/ 552739 h 606087"/>
              <a:gd name="connsiteX4" fmla="*/ 476929 w 606933"/>
              <a:gd name="connsiteY4" fmla="*/ 552739 h 606087"/>
              <a:gd name="connsiteX5" fmla="*/ 466931 w 606933"/>
              <a:gd name="connsiteY5" fmla="*/ 542754 h 606087"/>
              <a:gd name="connsiteX6" fmla="*/ 476929 w 606933"/>
              <a:gd name="connsiteY6" fmla="*/ 532769 h 606087"/>
              <a:gd name="connsiteX7" fmla="*/ 476929 w 606933"/>
              <a:gd name="connsiteY7" fmla="*/ 492759 h 606087"/>
              <a:gd name="connsiteX8" fmla="*/ 543517 w 606933"/>
              <a:gd name="connsiteY8" fmla="*/ 492759 h 606087"/>
              <a:gd name="connsiteX9" fmla="*/ 553515 w 606933"/>
              <a:gd name="connsiteY9" fmla="*/ 502780 h 606087"/>
              <a:gd name="connsiteX10" fmla="*/ 543517 w 606933"/>
              <a:gd name="connsiteY10" fmla="*/ 512800 h 606087"/>
              <a:gd name="connsiteX11" fmla="*/ 476929 w 606933"/>
              <a:gd name="connsiteY11" fmla="*/ 512800 h 606087"/>
              <a:gd name="connsiteX12" fmla="*/ 466931 w 606933"/>
              <a:gd name="connsiteY12" fmla="*/ 502780 h 606087"/>
              <a:gd name="connsiteX13" fmla="*/ 476929 w 606933"/>
              <a:gd name="connsiteY13" fmla="*/ 492759 h 606087"/>
              <a:gd name="connsiteX14" fmla="*/ 476929 w 606933"/>
              <a:gd name="connsiteY14" fmla="*/ 452819 h 606087"/>
              <a:gd name="connsiteX15" fmla="*/ 543517 w 606933"/>
              <a:gd name="connsiteY15" fmla="*/ 452819 h 606087"/>
              <a:gd name="connsiteX16" fmla="*/ 553515 w 606933"/>
              <a:gd name="connsiteY16" fmla="*/ 462804 h 606087"/>
              <a:gd name="connsiteX17" fmla="*/ 543517 w 606933"/>
              <a:gd name="connsiteY17" fmla="*/ 472789 h 606087"/>
              <a:gd name="connsiteX18" fmla="*/ 476929 w 606933"/>
              <a:gd name="connsiteY18" fmla="*/ 472789 h 606087"/>
              <a:gd name="connsiteX19" fmla="*/ 466931 w 606933"/>
              <a:gd name="connsiteY19" fmla="*/ 462804 h 606087"/>
              <a:gd name="connsiteX20" fmla="*/ 476929 w 606933"/>
              <a:gd name="connsiteY20" fmla="*/ 452819 h 606087"/>
              <a:gd name="connsiteX21" fmla="*/ 510223 w 606933"/>
              <a:gd name="connsiteY21" fmla="*/ 339635 h 606087"/>
              <a:gd name="connsiteX22" fmla="*/ 486928 w 606933"/>
              <a:gd name="connsiteY22" fmla="*/ 362904 h 606087"/>
              <a:gd name="connsiteX23" fmla="*/ 510223 w 606933"/>
              <a:gd name="connsiteY23" fmla="*/ 386273 h 606087"/>
              <a:gd name="connsiteX24" fmla="*/ 533519 w 606933"/>
              <a:gd name="connsiteY24" fmla="*/ 362904 h 606087"/>
              <a:gd name="connsiteX25" fmla="*/ 510223 w 606933"/>
              <a:gd name="connsiteY25" fmla="*/ 339635 h 606087"/>
              <a:gd name="connsiteX26" fmla="*/ 510223 w 606933"/>
              <a:gd name="connsiteY26" fmla="*/ 319662 h 606087"/>
              <a:gd name="connsiteX27" fmla="*/ 553515 w 606933"/>
              <a:gd name="connsiteY27" fmla="*/ 362904 h 606087"/>
              <a:gd name="connsiteX28" fmla="*/ 510223 w 606933"/>
              <a:gd name="connsiteY28" fmla="*/ 406246 h 606087"/>
              <a:gd name="connsiteX29" fmla="*/ 466931 w 606933"/>
              <a:gd name="connsiteY29" fmla="*/ 362904 h 606087"/>
              <a:gd name="connsiteX30" fmla="*/ 510223 w 606933"/>
              <a:gd name="connsiteY30" fmla="*/ 319662 h 606087"/>
              <a:gd name="connsiteX31" fmla="*/ 510223 w 606933"/>
              <a:gd name="connsiteY31" fmla="*/ 233081 h 606087"/>
              <a:gd name="connsiteX32" fmla="*/ 486928 w 606933"/>
              <a:gd name="connsiteY32" fmla="*/ 256450 h 606087"/>
              <a:gd name="connsiteX33" fmla="*/ 510223 w 606933"/>
              <a:gd name="connsiteY33" fmla="*/ 279719 h 606087"/>
              <a:gd name="connsiteX34" fmla="*/ 533519 w 606933"/>
              <a:gd name="connsiteY34" fmla="*/ 256450 h 606087"/>
              <a:gd name="connsiteX35" fmla="*/ 510223 w 606933"/>
              <a:gd name="connsiteY35" fmla="*/ 233081 h 606087"/>
              <a:gd name="connsiteX36" fmla="*/ 510223 w 606933"/>
              <a:gd name="connsiteY36" fmla="*/ 213108 h 606087"/>
              <a:gd name="connsiteX37" fmla="*/ 553515 w 606933"/>
              <a:gd name="connsiteY37" fmla="*/ 256450 h 606087"/>
              <a:gd name="connsiteX38" fmla="*/ 510223 w 606933"/>
              <a:gd name="connsiteY38" fmla="*/ 299692 h 606087"/>
              <a:gd name="connsiteX39" fmla="*/ 466931 w 606933"/>
              <a:gd name="connsiteY39" fmla="*/ 256450 h 606087"/>
              <a:gd name="connsiteX40" fmla="*/ 510223 w 606933"/>
              <a:gd name="connsiteY40" fmla="*/ 213108 h 606087"/>
              <a:gd name="connsiteX41" fmla="*/ 243420 w 606933"/>
              <a:gd name="connsiteY41" fmla="*/ 213108 h 606087"/>
              <a:gd name="connsiteX42" fmla="*/ 393877 w 606933"/>
              <a:gd name="connsiteY42" fmla="*/ 248170 h 606087"/>
              <a:gd name="connsiteX43" fmla="*/ 430990 w 606933"/>
              <a:gd name="connsiteY43" fmla="*/ 417487 h 606087"/>
              <a:gd name="connsiteX44" fmla="*/ 419886 w 606933"/>
              <a:gd name="connsiteY44" fmla="*/ 426177 h 606087"/>
              <a:gd name="connsiteX45" fmla="*/ 411183 w 606933"/>
              <a:gd name="connsiteY45" fmla="*/ 415089 h 606087"/>
              <a:gd name="connsiteX46" fmla="*/ 381872 w 606933"/>
              <a:gd name="connsiteY46" fmla="*/ 264153 h 606087"/>
              <a:gd name="connsiteX47" fmla="*/ 243420 w 606933"/>
              <a:gd name="connsiteY47" fmla="*/ 233086 h 606087"/>
              <a:gd name="connsiteX48" fmla="*/ 105068 w 606933"/>
              <a:gd name="connsiteY48" fmla="*/ 264153 h 606087"/>
              <a:gd name="connsiteX49" fmla="*/ 73857 w 606933"/>
              <a:gd name="connsiteY49" fmla="*/ 358251 h 606087"/>
              <a:gd name="connsiteX50" fmla="*/ 105869 w 606933"/>
              <a:gd name="connsiteY50" fmla="*/ 498299 h 606087"/>
              <a:gd name="connsiteX51" fmla="*/ 243420 w 606933"/>
              <a:gd name="connsiteY51" fmla="*/ 532762 h 606087"/>
              <a:gd name="connsiteX52" fmla="*/ 381072 w 606933"/>
              <a:gd name="connsiteY52" fmla="*/ 498299 h 606087"/>
              <a:gd name="connsiteX53" fmla="*/ 403780 w 606933"/>
              <a:gd name="connsiteY53" fmla="*/ 453548 h 606087"/>
              <a:gd name="connsiteX54" fmla="*/ 416085 w 606933"/>
              <a:gd name="connsiteY54" fmla="*/ 446555 h 606087"/>
              <a:gd name="connsiteX55" fmla="*/ 423087 w 606933"/>
              <a:gd name="connsiteY55" fmla="*/ 458842 h 606087"/>
              <a:gd name="connsiteX56" fmla="*/ 394677 w 606933"/>
              <a:gd name="connsiteY56" fmla="*/ 512983 h 606087"/>
              <a:gd name="connsiteX57" fmla="*/ 243420 w 606933"/>
              <a:gd name="connsiteY57" fmla="*/ 552740 h 606087"/>
              <a:gd name="connsiteX58" fmla="*/ 92164 w 606933"/>
              <a:gd name="connsiteY58" fmla="*/ 512983 h 606087"/>
              <a:gd name="connsiteX59" fmla="*/ 53849 w 606933"/>
              <a:gd name="connsiteY59" fmla="*/ 357252 h 606087"/>
              <a:gd name="connsiteX60" fmla="*/ 92964 w 606933"/>
              <a:gd name="connsiteY60" fmla="*/ 248170 h 606087"/>
              <a:gd name="connsiteX61" fmla="*/ 243420 w 606933"/>
              <a:gd name="connsiteY61" fmla="*/ 213108 h 606087"/>
              <a:gd name="connsiteX62" fmla="*/ 36714 w 606933"/>
              <a:gd name="connsiteY62" fmla="*/ 179818 h 606087"/>
              <a:gd name="connsiteX63" fmla="*/ 20007 w 606933"/>
              <a:gd name="connsiteY63" fmla="*/ 196501 h 606087"/>
              <a:gd name="connsiteX64" fmla="*/ 20007 w 606933"/>
              <a:gd name="connsiteY64" fmla="*/ 569424 h 606087"/>
              <a:gd name="connsiteX65" fmla="*/ 36714 w 606933"/>
              <a:gd name="connsiteY65" fmla="*/ 586107 h 606087"/>
              <a:gd name="connsiteX66" fmla="*/ 570219 w 606933"/>
              <a:gd name="connsiteY66" fmla="*/ 586107 h 606087"/>
              <a:gd name="connsiteX67" fmla="*/ 586926 w 606933"/>
              <a:gd name="connsiteY67" fmla="*/ 569424 h 606087"/>
              <a:gd name="connsiteX68" fmla="*/ 586926 w 606933"/>
              <a:gd name="connsiteY68" fmla="*/ 196501 h 606087"/>
              <a:gd name="connsiteX69" fmla="*/ 570219 w 606933"/>
              <a:gd name="connsiteY69" fmla="*/ 179818 h 606087"/>
              <a:gd name="connsiteX70" fmla="*/ 262201 w 606933"/>
              <a:gd name="connsiteY70" fmla="*/ 179818 h 606087"/>
              <a:gd name="connsiteX71" fmla="*/ 262101 w 606933"/>
              <a:gd name="connsiteY71" fmla="*/ 179818 h 606087"/>
              <a:gd name="connsiteX72" fmla="*/ 208880 w 606933"/>
              <a:gd name="connsiteY72" fmla="*/ 179818 h 606087"/>
              <a:gd name="connsiteX73" fmla="*/ 208780 w 606933"/>
              <a:gd name="connsiteY73" fmla="*/ 179818 h 606087"/>
              <a:gd name="connsiteX74" fmla="*/ 125448 w 606933"/>
              <a:gd name="connsiteY74" fmla="*/ 0 h 606087"/>
              <a:gd name="connsiteX75" fmla="*/ 142155 w 606933"/>
              <a:gd name="connsiteY75" fmla="*/ 16683 h 606087"/>
              <a:gd name="connsiteX76" fmla="*/ 140554 w 606933"/>
              <a:gd name="connsiteY76" fmla="*/ 23576 h 606087"/>
              <a:gd name="connsiteX77" fmla="*/ 214783 w 606933"/>
              <a:gd name="connsiteY77" fmla="*/ 159838 h 606087"/>
              <a:gd name="connsiteX78" fmla="*/ 256199 w 606933"/>
              <a:gd name="connsiteY78" fmla="*/ 159838 h 606087"/>
              <a:gd name="connsiteX79" fmla="*/ 330427 w 606933"/>
              <a:gd name="connsiteY79" fmla="*/ 23576 h 606087"/>
              <a:gd name="connsiteX80" fmla="*/ 328826 w 606933"/>
              <a:gd name="connsiteY80" fmla="*/ 16683 h 606087"/>
              <a:gd name="connsiteX81" fmla="*/ 345533 w 606933"/>
              <a:gd name="connsiteY81" fmla="*/ 0 h 606087"/>
              <a:gd name="connsiteX82" fmla="*/ 362239 w 606933"/>
              <a:gd name="connsiteY82" fmla="*/ 16683 h 606087"/>
              <a:gd name="connsiteX83" fmla="*/ 347934 w 606933"/>
              <a:gd name="connsiteY83" fmla="*/ 33066 h 606087"/>
              <a:gd name="connsiteX84" fmla="*/ 279007 w 606933"/>
              <a:gd name="connsiteY84" fmla="*/ 159838 h 606087"/>
              <a:gd name="connsiteX85" fmla="*/ 570219 w 606933"/>
              <a:gd name="connsiteY85" fmla="*/ 159838 h 606087"/>
              <a:gd name="connsiteX86" fmla="*/ 606933 w 606933"/>
              <a:gd name="connsiteY86" fmla="*/ 196501 h 606087"/>
              <a:gd name="connsiteX87" fmla="*/ 606933 w 606933"/>
              <a:gd name="connsiteY87" fmla="*/ 569424 h 606087"/>
              <a:gd name="connsiteX88" fmla="*/ 570219 w 606933"/>
              <a:gd name="connsiteY88" fmla="*/ 606087 h 606087"/>
              <a:gd name="connsiteX89" fmla="*/ 36714 w 606933"/>
              <a:gd name="connsiteY89" fmla="*/ 606087 h 606087"/>
              <a:gd name="connsiteX90" fmla="*/ 0 w 606933"/>
              <a:gd name="connsiteY90" fmla="*/ 569424 h 606087"/>
              <a:gd name="connsiteX91" fmla="*/ 0 w 606933"/>
              <a:gd name="connsiteY91" fmla="*/ 196501 h 606087"/>
              <a:gd name="connsiteX92" fmla="*/ 36714 w 606933"/>
              <a:gd name="connsiteY92" fmla="*/ 159838 h 606087"/>
              <a:gd name="connsiteX93" fmla="*/ 191974 w 606933"/>
              <a:gd name="connsiteY93" fmla="*/ 159838 h 606087"/>
              <a:gd name="connsiteX94" fmla="*/ 123047 w 606933"/>
              <a:gd name="connsiteY94" fmla="*/ 33066 h 606087"/>
              <a:gd name="connsiteX95" fmla="*/ 108742 w 606933"/>
              <a:gd name="connsiteY95" fmla="*/ 16683 h 606087"/>
              <a:gd name="connsiteX96" fmla="*/ 125448 w 606933"/>
              <a:gd name="connsiteY96" fmla="*/ 0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933" h="606087">
                <a:moveTo>
                  <a:pt x="476929" y="532769"/>
                </a:moveTo>
                <a:lnTo>
                  <a:pt x="543517" y="532769"/>
                </a:lnTo>
                <a:cubicBezTo>
                  <a:pt x="549116" y="532769"/>
                  <a:pt x="553515" y="537262"/>
                  <a:pt x="553515" y="542754"/>
                </a:cubicBezTo>
                <a:cubicBezTo>
                  <a:pt x="553515" y="548346"/>
                  <a:pt x="549116" y="552739"/>
                  <a:pt x="543517" y="552739"/>
                </a:cubicBezTo>
                <a:lnTo>
                  <a:pt x="476929" y="552739"/>
                </a:lnTo>
                <a:cubicBezTo>
                  <a:pt x="471330" y="552739"/>
                  <a:pt x="466931" y="548346"/>
                  <a:pt x="466931" y="542754"/>
                </a:cubicBezTo>
                <a:cubicBezTo>
                  <a:pt x="466931" y="537262"/>
                  <a:pt x="471330" y="532769"/>
                  <a:pt x="476929" y="532769"/>
                </a:cubicBezTo>
                <a:close/>
                <a:moveTo>
                  <a:pt x="476929" y="492759"/>
                </a:moveTo>
                <a:lnTo>
                  <a:pt x="543517" y="492759"/>
                </a:lnTo>
                <a:cubicBezTo>
                  <a:pt x="549116" y="492759"/>
                  <a:pt x="553515" y="497268"/>
                  <a:pt x="553515" y="502780"/>
                </a:cubicBezTo>
                <a:cubicBezTo>
                  <a:pt x="553515" y="508391"/>
                  <a:pt x="549116" y="512800"/>
                  <a:pt x="543517" y="512800"/>
                </a:cubicBezTo>
                <a:lnTo>
                  <a:pt x="476929" y="512800"/>
                </a:lnTo>
                <a:cubicBezTo>
                  <a:pt x="471330" y="512800"/>
                  <a:pt x="466931" y="508391"/>
                  <a:pt x="466931" y="502780"/>
                </a:cubicBezTo>
                <a:cubicBezTo>
                  <a:pt x="466931" y="497268"/>
                  <a:pt x="471330" y="492759"/>
                  <a:pt x="476929" y="492759"/>
                </a:cubicBezTo>
                <a:close/>
                <a:moveTo>
                  <a:pt x="476929" y="452819"/>
                </a:moveTo>
                <a:lnTo>
                  <a:pt x="543517" y="452819"/>
                </a:lnTo>
                <a:cubicBezTo>
                  <a:pt x="549116" y="452819"/>
                  <a:pt x="553515" y="457312"/>
                  <a:pt x="553515" y="462804"/>
                </a:cubicBezTo>
                <a:cubicBezTo>
                  <a:pt x="553515" y="468396"/>
                  <a:pt x="549116" y="472789"/>
                  <a:pt x="543517" y="472789"/>
                </a:cubicBezTo>
                <a:lnTo>
                  <a:pt x="476929" y="472789"/>
                </a:lnTo>
                <a:cubicBezTo>
                  <a:pt x="471330" y="472789"/>
                  <a:pt x="466931" y="468396"/>
                  <a:pt x="466931" y="462804"/>
                </a:cubicBezTo>
                <a:cubicBezTo>
                  <a:pt x="466931" y="457312"/>
                  <a:pt x="471330" y="452819"/>
                  <a:pt x="476929" y="452819"/>
                </a:cubicBezTo>
                <a:close/>
                <a:moveTo>
                  <a:pt x="510223" y="339635"/>
                </a:moveTo>
                <a:cubicBezTo>
                  <a:pt x="497326" y="339635"/>
                  <a:pt x="486928" y="350121"/>
                  <a:pt x="486928" y="362904"/>
                </a:cubicBezTo>
                <a:cubicBezTo>
                  <a:pt x="486928" y="375787"/>
                  <a:pt x="497326" y="386273"/>
                  <a:pt x="510223" y="386273"/>
                </a:cubicBezTo>
                <a:cubicBezTo>
                  <a:pt x="523121" y="386273"/>
                  <a:pt x="533519" y="375787"/>
                  <a:pt x="533519" y="362904"/>
                </a:cubicBezTo>
                <a:cubicBezTo>
                  <a:pt x="533519" y="350121"/>
                  <a:pt x="523121" y="339635"/>
                  <a:pt x="510223" y="339635"/>
                </a:cubicBezTo>
                <a:close/>
                <a:moveTo>
                  <a:pt x="510223" y="319662"/>
                </a:moveTo>
                <a:cubicBezTo>
                  <a:pt x="534119" y="319662"/>
                  <a:pt x="553515" y="339036"/>
                  <a:pt x="553515" y="362904"/>
                </a:cubicBezTo>
                <a:cubicBezTo>
                  <a:pt x="553515" y="386772"/>
                  <a:pt x="534119" y="406246"/>
                  <a:pt x="510223" y="406246"/>
                </a:cubicBezTo>
                <a:cubicBezTo>
                  <a:pt x="486328" y="406246"/>
                  <a:pt x="466931" y="386772"/>
                  <a:pt x="466931" y="362904"/>
                </a:cubicBezTo>
                <a:cubicBezTo>
                  <a:pt x="466931" y="339036"/>
                  <a:pt x="486328" y="319662"/>
                  <a:pt x="510223" y="319662"/>
                </a:cubicBezTo>
                <a:close/>
                <a:moveTo>
                  <a:pt x="510223" y="233081"/>
                </a:moveTo>
                <a:cubicBezTo>
                  <a:pt x="497326" y="233081"/>
                  <a:pt x="486928" y="243567"/>
                  <a:pt x="486928" y="256450"/>
                </a:cubicBezTo>
                <a:cubicBezTo>
                  <a:pt x="486928" y="269233"/>
                  <a:pt x="497326" y="279719"/>
                  <a:pt x="510223" y="279719"/>
                </a:cubicBezTo>
                <a:cubicBezTo>
                  <a:pt x="523121" y="279719"/>
                  <a:pt x="533519" y="269233"/>
                  <a:pt x="533519" y="256450"/>
                </a:cubicBezTo>
                <a:cubicBezTo>
                  <a:pt x="533519" y="243567"/>
                  <a:pt x="523121" y="233081"/>
                  <a:pt x="510223" y="233081"/>
                </a:cubicBezTo>
                <a:close/>
                <a:moveTo>
                  <a:pt x="510223" y="213108"/>
                </a:moveTo>
                <a:cubicBezTo>
                  <a:pt x="534119" y="213108"/>
                  <a:pt x="553515" y="232582"/>
                  <a:pt x="553515" y="256450"/>
                </a:cubicBezTo>
                <a:cubicBezTo>
                  <a:pt x="553515" y="280318"/>
                  <a:pt x="534119" y="299692"/>
                  <a:pt x="510223" y="299692"/>
                </a:cubicBezTo>
                <a:cubicBezTo>
                  <a:pt x="486328" y="299692"/>
                  <a:pt x="466931" y="280318"/>
                  <a:pt x="466931" y="256450"/>
                </a:cubicBezTo>
                <a:cubicBezTo>
                  <a:pt x="466931" y="232582"/>
                  <a:pt x="486328" y="213108"/>
                  <a:pt x="510223" y="213108"/>
                </a:cubicBezTo>
                <a:close/>
                <a:moveTo>
                  <a:pt x="243420" y="213108"/>
                </a:moveTo>
                <a:cubicBezTo>
                  <a:pt x="308345" y="213108"/>
                  <a:pt x="364666" y="226194"/>
                  <a:pt x="393877" y="248170"/>
                </a:cubicBezTo>
                <a:cubicBezTo>
                  <a:pt x="430090" y="275341"/>
                  <a:pt x="438493" y="354954"/>
                  <a:pt x="430990" y="417487"/>
                </a:cubicBezTo>
                <a:cubicBezTo>
                  <a:pt x="430390" y="422881"/>
                  <a:pt x="425388" y="426777"/>
                  <a:pt x="419886" y="426177"/>
                </a:cubicBezTo>
                <a:cubicBezTo>
                  <a:pt x="414384" y="425478"/>
                  <a:pt x="410483" y="420583"/>
                  <a:pt x="411183" y="415089"/>
                </a:cubicBezTo>
                <a:cubicBezTo>
                  <a:pt x="419186" y="348761"/>
                  <a:pt x="406281" y="282433"/>
                  <a:pt x="381872" y="264153"/>
                </a:cubicBezTo>
                <a:cubicBezTo>
                  <a:pt x="356363" y="244974"/>
                  <a:pt x="303343" y="233086"/>
                  <a:pt x="243420" y="233086"/>
                </a:cubicBezTo>
                <a:cubicBezTo>
                  <a:pt x="183598" y="233086"/>
                  <a:pt x="130578" y="244974"/>
                  <a:pt x="105068" y="264153"/>
                </a:cubicBezTo>
                <a:cubicBezTo>
                  <a:pt x="87862" y="276939"/>
                  <a:pt x="76258" y="312201"/>
                  <a:pt x="73857" y="358251"/>
                </a:cubicBezTo>
                <a:cubicBezTo>
                  <a:pt x="70656" y="418286"/>
                  <a:pt x="84461" y="478521"/>
                  <a:pt x="105869" y="498299"/>
                </a:cubicBezTo>
                <a:cubicBezTo>
                  <a:pt x="128377" y="519276"/>
                  <a:pt x="182397" y="532762"/>
                  <a:pt x="243420" y="532762"/>
                </a:cubicBezTo>
                <a:cubicBezTo>
                  <a:pt x="304443" y="532762"/>
                  <a:pt x="358463" y="519276"/>
                  <a:pt x="381072" y="498299"/>
                </a:cubicBezTo>
                <a:cubicBezTo>
                  <a:pt x="390075" y="489908"/>
                  <a:pt x="397978" y="474425"/>
                  <a:pt x="403780" y="453548"/>
                </a:cubicBezTo>
                <a:cubicBezTo>
                  <a:pt x="405281" y="448253"/>
                  <a:pt x="410783" y="445157"/>
                  <a:pt x="416085" y="446555"/>
                </a:cubicBezTo>
                <a:cubicBezTo>
                  <a:pt x="421387" y="448054"/>
                  <a:pt x="424488" y="453548"/>
                  <a:pt x="423087" y="458842"/>
                </a:cubicBezTo>
                <a:cubicBezTo>
                  <a:pt x="416085" y="483715"/>
                  <a:pt x="406581" y="501895"/>
                  <a:pt x="394677" y="512983"/>
                </a:cubicBezTo>
                <a:cubicBezTo>
                  <a:pt x="363065" y="542351"/>
                  <a:pt x="295840" y="552740"/>
                  <a:pt x="243420" y="552740"/>
                </a:cubicBezTo>
                <a:cubicBezTo>
                  <a:pt x="191101" y="552740"/>
                  <a:pt x="123876" y="542351"/>
                  <a:pt x="92164" y="512983"/>
                </a:cubicBezTo>
                <a:cubicBezTo>
                  <a:pt x="61752" y="484714"/>
                  <a:pt x="50948" y="412392"/>
                  <a:pt x="53849" y="357252"/>
                </a:cubicBezTo>
                <a:cubicBezTo>
                  <a:pt x="56650" y="304509"/>
                  <a:pt x="70856" y="264752"/>
                  <a:pt x="92964" y="248170"/>
                </a:cubicBezTo>
                <a:cubicBezTo>
                  <a:pt x="122275" y="226194"/>
                  <a:pt x="178496" y="213108"/>
                  <a:pt x="243420" y="213108"/>
                </a:cubicBezTo>
                <a:close/>
                <a:moveTo>
                  <a:pt x="36714" y="179818"/>
                </a:moveTo>
                <a:cubicBezTo>
                  <a:pt x="27510" y="179818"/>
                  <a:pt x="20007" y="187310"/>
                  <a:pt x="20007" y="196501"/>
                </a:cubicBezTo>
                <a:lnTo>
                  <a:pt x="20007" y="569424"/>
                </a:lnTo>
                <a:cubicBezTo>
                  <a:pt x="20007" y="578615"/>
                  <a:pt x="27510" y="586107"/>
                  <a:pt x="36714" y="586107"/>
                </a:cubicBezTo>
                <a:lnTo>
                  <a:pt x="570219" y="586107"/>
                </a:lnTo>
                <a:cubicBezTo>
                  <a:pt x="579423" y="586107"/>
                  <a:pt x="586926" y="578615"/>
                  <a:pt x="586926" y="569424"/>
                </a:cubicBezTo>
                <a:lnTo>
                  <a:pt x="586926" y="196501"/>
                </a:lnTo>
                <a:cubicBezTo>
                  <a:pt x="586926" y="187310"/>
                  <a:pt x="579423" y="179818"/>
                  <a:pt x="570219" y="179818"/>
                </a:cubicBezTo>
                <a:lnTo>
                  <a:pt x="262201" y="179818"/>
                </a:lnTo>
                <a:cubicBezTo>
                  <a:pt x="262101" y="179818"/>
                  <a:pt x="262101" y="179818"/>
                  <a:pt x="262101" y="179818"/>
                </a:cubicBezTo>
                <a:lnTo>
                  <a:pt x="208880" y="179818"/>
                </a:lnTo>
                <a:cubicBezTo>
                  <a:pt x="208880" y="179818"/>
                  <a:pt x="208780" y="179818"/>
                  <a:pt x="208780" y="179818"/>
                </a:cubicBezTo>
                <a:close/>
                <a:moveTo>
                  <a:pt x="125448" y="0"/>
                </a:moveTo>
                <a:cubicBezTo>
                  <a:pt x="134652" y="0"/>
                  <a:pt x="142155" y="7492"/>
                  <a:pt x="142155" y="16683"/>
                </a:cubicBezTo>
                <a:cubicBezTo>
                  <a:pt x="142155" y="19081"/>
                  <a:pt x="141555" y="21478"/>
                  <a:pt x="140554" y="23576"/>
                </a:cubicBezTo>
                <a:lnTo>
                  <a:pt x="214783" y="159838"/>
                </a:lnTo>
                <a:lnTo>
                  <a:pt x="256199" y="159838"/>
                </a:lnTo>
                <a:lnTo>
                  <a:pt x="330427" y="23576"/>
                </a:lnTo>
                <a:cubicBezTo>
                  <a:pt x="329427" y="21478"/>
                  <a:pt x="328826" y="19081"/>
                  <a:pt x="328826" y="16683"/>
                </a:cubicBezTo>
                <a:cubicBezTo>
                  <a:pt x="328826" y="7492"/>
                  <a:pt x="336329" y="0"/>
                  <a:pt x="345533" y="0"/>
                </a:cubicBezTo>
                <a:cubicBezTo>
                  <a:pt x="354736" y="0"/>
                  <a:pt x="362239" y="7492"/>
                  <a:pt x="362239" y="16683"/>
                </a:cubicBezTo>
                <a:cubicBezTo>
                  <a:pt x="362239" y="24975"/>
                  <a:pt x="356037" y="31968"/>
                  <a:pt x="347934" y="33066"/>
                </a:cubicBezTo>
                <a:lnTo>
                  <a:pt x="279007" y="159838"/>
                </a:lnTo>
                <a:lnTo>
                  <a:pt x="570219" y="159838"/>
                </a:lnTo>
                <a:cubicBezTo>
                  <a:pt x="590427" y="159838"/>
                  <a:pt x="606933" y="176222"/>
                  <a:pt x="606933" y="196501"/>
                </a:cubicBezTo>
                <a:lnTo>
                  <a:pt x="606933" y="569424"/>
                </a:lnTo>
                <a:cubicBezTo>
                  <a:pt x="606933" y="589604"/>
                  <a:pt x="590427" y="606087"/>
                  <a:pt x="570219" y="606087"/>
                </a:cubicBezTo>
                <a:lnTo>
                  <a:pt x="36714" y="606087"/>
                </a:lnTo>
                <a:cubicBezTo>
                  <a:pt x="16406" y="606087"/>
                  <a:pt x="0" y="589604"/>
                  <a:pt x="0" y="569424"/>
                </a:cubicBezTo>
                <a:lnTo>
                  <a:pt x="0" y="196501"/>
                </a:lnTo>
                <a:cubicBezTo>
                  <a:pt x="0" y="176222"/>
                  <a:pt x="16406" y="159838"/>
                  <a:pt x="36714" y="159838"/>
                </a:cubicBezTo>
                <a:lnTo>
                  <a:pt x="191974" y="159838"/>
                </a:lnTo>
                <a:lnTo>
                  <a:pt x="123047" y="33066"/>
                </a:lnTo>
                <a:cubicBezTo>
                  <a:pt x="114944" y="31968"/>
                  <a:pt x="108742" y="24975"/>
                  <a:pt x="108742" y="16683"/>
                </a:cubicBezTo>
                <a:cubicBezTo>
                  <a:pt x="108742" y="7492"/>
                  <a:pt x="116245" y="0"/>
                  <a:pt x="125448"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20" name="矩形 19"/>
          <p:cNvSpPr/>
          <p:nvPr>
            <p:custDataLst>
              <p:tags r:id="rId3"/>
            </p:custDataLst>
          </p:nvPr>
        </p:nvSpPr>
        <p:spPr>
          <a:xfrm>
            <a:off x="9485630" y="2554605"/>
            <a:ext cx="2298700" cy="550545"/>
          </a:xfrm>
          <a:prstGeom prst="rect">
            <a:avLst/>
          </a:prstGeom>
        </p:spPr>
        <p:txBody>
          <a:bodyPr wrap="square">
            <a:spAutoFit/>
          </a:bodyPr>
          <a:lstStyle/>
          <a:p>
            <a:pPr algn="ctr">
              <a:lnSpc>
                <a:spcPct val="130000"/>
              </a:lnSpc>
            </a:pP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如</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ALU</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PC</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REG</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Cache</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Mem</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等</a:t>
            </a:r>
            <a:endParaRPr kumimoji="1" lang="zh-CN" altLang="en-US" sz="12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22" name="tracker_109732"/>
          <p:cNvSpPr>
            <a:spLocks noChangeAspect="1"/>
          </p:cNvSpPr>
          <p:nvPr>
            <p:custDataLst>
              <p:tags r:id="rId4"/>
            </p:custDataLst>
          </p:nvPr>
        </p:nvSpPr>
        <p:spPr bwMode="auto">
          <a:xfrm>
            <a:off x="7610772" y="3676694"/>
            <a:ext cx="609685" cy="608829"/>
          </a:xfrm>
          <a:custGeom>
            <a:avLst/>
            <a:gdLst>
              <a:gd name="connsiteX0" fmla="*/ 355425 w 607614"/>
              <a:gd name="connsiteY0" fmla="*/ 530180 h 606761"/>
              <a:gd name="connsiteX1" fmla="*/ 342509 w 607614"/>
              <a:gd name="connsiteY1" fmla="*/ 574916 h 606761"/>
              <a:gd name="connsiteX2" fmla="*/ 388096 w 607614"/>
              <a:gd name="connsiteY2" fmla="*/ 562784 h 606761"/>
              <a:gd name="connsiteX3" fmla="*/ 467874 w 607614"/>
              <a:gd name="connsiteY3" fmla="*/ 407347 h 606761"/>
              <a:gd name="connsiteX4" fmla="*/ 364543 w 607614"/>
              <a:gd name="connsiteY4" fmla="*/ 511224 h 606761"/>
              <a:gd name="connsiteX5" fmla="*/ 407091 w 607614"/>
              <a:gd name="connsiteY5" fmla="*/ 553685 h 606761"/>
              <a:gd name="connsiteX6" fmla="*/ 511181 w 607614"/>
              <a:gd name="connsiteY6" fmla="*/ 450566 h 606761"/>
              <a:gd name="connsiteX7" fmla="*/ 511181 w 607614"/>
              <a:gd name="connsiteY7" fmla="*/ 364128 h 606761"/>
              <a:gd name="connsiteX8" fmla="*/ 482310 w 607614"/>
              <a:gd name="connsiteY8" fmla="*/ 392941 h 606761"/>
              <a:gd name="connsiteX9" fmla="*/ 525617 w 607614"/>
              <a:gd name="connsiteY9" fmla="*/ 436160 h 606761"/>
              <a:gd name="connsiteX10" fmla="*/ 553730 w 607614"/>
              <a:gd name="connsiteY10" fmla="*/ 407347 h 606761"/>
              <a:gd name="connsiteX11" fmla="*/ 553730 w 607614"/>
              <a:gd name="connsiteY11" fmla="*/ 392941 h 606761"/>
              <a:gd name="connsiteX12" fmla="*/ 524858 w 607614"/>
              <a:gd name="connsiteY12" fmla="*/ 364128 h 606761"/>
              <a:gd name="connsiteX13" fmla="*/ 511181 w 607614"/>
              <a:gd name="connsiteY13" fmla="*/ 364128 h 606761"/>
              <a:gd name="connsiteX14" fmla="*/ 518020 w 607614"/>
              <a:gd name="connsiteY14" fmla="*/ 341192 h 606761"/>
              <a:gd name="connsiteX15" fmla="*/ 539294 w 607614"/>
              <a:gd name="connsiteY15" fmla="*/ 349722 h 606761"/>
              <a:gd name="connsiteX16" fmla="*/ 568165 w 607614"/>
              <a:gd name="connsiteY16" fmla="*/ 378534 h 606761"/>
              <a:gd name="connsiteX17" fmla="*/ 568165 w 607614"/>
              <a:gd name="connsiteY17" fmla="*/ 421753 h 606761"/>
              <a:gd name="connsiteX18" fmla="*/ 412409 w 607614"/>
              <a:gd name="connsiteY18" fmla="*/ 577190 h 606761"/>
              <a:gd name="connsiteX19" fmla="*/ 333391 w 607614"/>
              <a:gd name="connsiteY19" fmla="*/ 598421 h 606761"/>
              <a:gd name="connsiteX20" fmla="*/ 328073 w 607614"/>
              <a:gd name="connsiteY20" fmla="*/ 603728 h 606761"/>
              <a:gd name="connsiteX21" fmla="*/ 321235 w 607614"/>
              <a:gd name="connsiteY21" fmla="*/ 606761 h 606761"/>
              <a:gd name="connsiteX22" fmla="*/ 314397 w 607614"/>
              <a:gd name="connsiteY22" fmla="*/ 603728 h 606761"/>
              <a:gd name="connsiteX23" fmla="*/ 314397 w 607614"/>
              <a:gd name="connsiteY23" fmla="*/ 589322 h 606761"/>
              <a:gd name="connsiteX24" fmla="*/ 319715 w 607614"/>
              <a:gd name="connsiteY24" fmla="*/ 584014 h 606761"/>
              <a:gd name="connsiteX25" fmla="*/ 340989 w 607614"/>
              <a:gd name="connsiteY25" fmla="*/ 505917 h 606761"/>
              <a:gd name="connsiteX26" fmla="*/ 496746 w 607614"/>
              <a:gd name="connsiteY26" fmla="*/ 349722 h 606761"/>
              <a:gd name="connsiteX27" fmla="*/ 518020 w 607614"/>
              <a:gd name="connsiteY27" fmla="*/ 341192 h 606761"/>
              <a:gd name="connsiteX28" fmla="*/ 208113 w 607614"/>
              <a:gd name="connsiteY28" fmla="*/ 194199 h 606761"/>
              <a:gd name="connsiteX29" fmla="*/ 339462 w 607614"/>
              <a:gd name="connsiteY29" fmla="*/ 288979 h 606761"/>
              <a:gd name="connsiteX30" fmla="*/ 354647 w 607614"/>
              <a:gd name="connsiteY30" fmla="*/ 314759 h 606761"/>
              <a:gd name="connsiteX31" fmla="*/ 344017 w 607614"/>
              <a:gd name="connsiteY31" fmla="*/ 343572 h 606761"/>
              <a:gd name="connsiteX32" fmla="*/ 318203 w 607614"/>
              <a:gd name="connsiteY32" fmla="*/ 354187 h 606761"/>
              <a:gd name="connsiteX33" fmla="*/ 289352 w 607614"/>
              <a:gd name="connsiteY33" fmla="*/ 339022 h 606761"/>
              <a:gd name="connsiteX34" fmla="*/ 194447 w 607614"/>
              <a:gd name="connsiteY34" fmla="*/ 207847 h 606761"/>
              <a:gd name="connsiteX35" fmla="*/ 195206 w 607614"/>
              <a:gd name="connsiteY35" fmla="*/ 194957 h 606761"/>
              <a:gd name="connsiteX36" fmla="*/ 208113 w 607614"/>
              <a:gd name="connsiteY36" fmla="*/ 194199 h 606761"/>
              <a:gd name="connsiteX37" fmla="*/ 88850 w 607614"/>
              <a:gd name="connsiteY37" fmla="*/ 89473 h 606761"/>
              <a:gd name="connsiteX38" fmla="*/ 103279 w 607614"/>
              <a:gd name="connsiteY38" fmla="*/ 89473 h 606761"/>
              <a:gd name="connsiteX39" fmla="*/ 103279 w 607614"/>
              <a:gd name="connsiteY39" fmla="*/ 103127 h 606761"/>
              <a:gd name="connsiteX40" fmla="*/ 20504 w 607614"/>
              <a:gd name="connsiteY40" fmla="*/ 303378 h 606761"/>
              <a:gd name="connsiteX41" fmla="*/ 287054 w 607614"/>
              <a:gd name="connsiteY41" fmla="*/ 586309 h 606761"/>
              <a:gd name="connsiteX42" fmla="*/ 281738 w 607614"/>
              <a:gd name="connsiteY42" fmla="*/ 606030 h 606761"/>
              <a:gd name="connsiteX43" fmla="*/ 0 w 607614"/>
              <a:gd name="connsiteY43" fmla="*/ 303378 h 606761"/>
              <a:gd name="connsiteX44" fmla="*/ 88850 w 607614"/>
              <a:gd name="connsiteY44" fmla="*/ 89473 h 606761"/>
              <a:gd name="connsiteX45" fmla="*/ 303871 w 607614"/>
              <a:gd name="connsiteY45" fmla="*/ 0 h 606761"/>
              <a:gd name="connsiteX46" fmla="*/ 607614 w 607614"/>
              <a:gd name="connsiteY46" fmla="*/ 303389 h 606761"/>
              <a:gd name="connsiteX47" fmla="*/ 604577 w 607614"/>
              <a:gd name="connsiteY47" fmla="*/ 343588 h 606761"/>
              <a:gd name="connsiteX48" fmla="*/ 584074 w 607614"/>
              <a:gd name="connsiteY48" fmla="*/ 343588 h 606761"/>
              <a:gd name="connsiteX49" fmla="*/ 587111 w 607614"/>
              <a:gd name="connsiteY49" fmla="*/ 303389 h 606761"/>
              <a:gd name="connsiteX50" fmla="*/ 313742 w 607614"/>
              <a:gd name="connsiteY50" fmla="*/ 20479 h 606761"/>
              <a:gd name="connsiteX51" fmla="*/ 313742 w 607614"/>
              <a:gd name="connsiteY51" fmla="*/ 144868 h 606761"/>
              <a:gd name="connsiteX52" fmla="*/ 303871 w 607614"/>
              <a:gd name="connsiteY52" fmla="*/ 154729 h 606761"/>
              <a:gd name="connsiteX53" fmla="*/ 293999 w 607614"/>
              <a:gd name="connsiteY53" fmla="*/ 144868 h 606761"/>
              <a:gd name="connsiteX54" fmla="*/ 293999 w 607614"/>
              <a:gd name="connsiteY54" fmla="*/ 9860 h 606761"/>
              <a:gd name="connsiteX55" fmla="*/ 303871 w 607614"/>
              <a:gd name="connsiteY55" fmla="*/ 0 h 606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07614" h="606761">
                <a:moveTo>
                  <a:pt x="355425" y="530180"/>
                </a:moveTo>
                <a:lnTo>
                  <a:pt x="342509" y="574916"/>
                </a:lnTo>
                <a:lnTo>
                  <a:pt x="388096" y="562784"/>
                </a:lnTo>
                <a:close/>
                <a:moveTo>
                  <a:pt x="467874" y="407347"/>
                </a:moveTo>
                <a:lnTo>
                  <a:pt x="364543" y="511224"/>
                </a:lnTo>
                <a:lnTo>
                  <a:pt x="407091" y="553685"/>
                </a:lnTo>
                <a:lnTo>
                  <a:pt x="511181" y="450566"/>
                </a:lnTo>
                <a:close/>
                <a:moveTo>
                  <a:pt x="511181" y="364128"/>
                </a:moveTo>
                <a:lnTo>
                  <a:pt x="482310" y="392941"/>
                </a:lnTo>
                <a:lnTo>
                  <a:pt x="525617" y="436160"/>
                </a:lnTo>
                <a:lnTo>
                  <a:pt x="553730" y="407347"/>
                </a:lnTo>
                <a:cubicBezTo>
                  <a:pt x="558288" y="403556"/>
                  <a:pt x="558288" y="396732"/>
                  <a:pt x="553730" y="392941"/>
                </a:cubicBezTo>
                <a:lnTo>
                  <a:pt x="524858" y="364128"/>
                </a:lnTo>
                <a:cubicBezTo>
                  <a:pt x="521818" y="360337"/>
                  <a:pt x="514980" y="360337"/>
                  <a:pt x="511181" y="364128"/>
                </a:cubicBezTo>
                <a:close/>
                <a:moveTo>
                  <a:pt x="518020" y="341192"/>
                </a:moveTo>
                <a:cubicBezTo>
                  <a:pt x="525807" y="341192"/>
                  <a:pt x="533595" y="344035"/>
                  <a:pt x="539294" y="349722"/>
                </a:cubicBezTo>
                <a:lnTo>
                  <a:pt x="568165" y="378534"/>
                </a:lnTo>
                <a:cubicBezTo>
                  <a:pt x="580322" y="390666"/>
                  <a:pt x="580322" y="409622"/>
                  <a:pt x="568165" y="421753"/>
                </a:cubicBezTo>
                <a:lnTo>
                  <a:pt x="412409" y="577190"/>
                </a:lnTo>
                <a:lnTo>
                  <a:pt x="333391" y="598421"/>
                </a:lnTo>
                <a:lnTo>
                  <a:pt x="328073" y="603728"/>
                </a:lnTo>
                <a:cubicBezTo>
                  <a:pt x="326553" y="606003"/>
                  <a:pt x="323514" y="606761"/>
                  <a:pt x="321235" y="606761"/>
                </a:cubicBezTo>
                <a:cubicBezTo>
                  <a:pt x="318955" y="606761"/>
                  <a:pt x="315916" y="606003"/>
                  <a:pt x="314397" y="603728"/>
                </a:cubicBezTo>
                <a:cubicBezTo>
                  <a:pt x="309838" y="599937"/>
                  <a:pt x="309838" y="593113"/>
                  <a:pt x="314397" y="589322"/>
                </a:cubicBezTo>
                <a:lnTo>
                  <a:pt x="319715" y="584014"/>
                </a:lnTo>
                <a:lnTo>
                  <a:pt x="340989" y="505917"/>
                </a:lnTo>
                <a:lnTo>
                  <a:pt x="496746" y="349722"/>
                </a:lnTo>
                <a:cubicBezTo>
                  <a:pt x="502444" y="344035"/>
                  <a:pt x="510232" y="341192"/>
                  <a:pt x="518020" y="341192"/>
                </a:cubicBezTo>
                <a:close/>
                <a:moveTo>
                  <a:pt x="208113" y="194199"/>
                </a:moveTo>
                <a:lnTo>
                  <a:pt x="339462" y="288979"/>
                </a:lnTo>
                <a:cubicBezTo>
                  <a:pt x="347814" y="295045"/>
                  <a:pt x="353128" y="304902"/>
                  <a:pt x="354647" y="314759"/>
                </a:cubicBezTo>
                <a:cubicBezTo>
                  <a:pt x="355406" y="325374"/>
                  <a:pt x="351610" y="335990"/>
                  <a:pt x="344017" y="343572"/>
                </a:cubicBezTo>
                <a:cubicBezTo>
                  <a:pt x="337184" y="350396"/>
                  <a:pt x="328073" y="354187"/>
                  <a:pt x="318203" y="354187"/>
                </a:cubicBezTo>
                <a:cubicBezTo>
                  <a:pt x="306815" y="354187"/>
                  <a:pt x="296185" y="348121"/>
                  <a:pt x="289352" y="339022"/>
                </a:cubicBezTo>
                <a:lnTo>
                  <a:pt x="194447" y="207847"/>
                </a:lnTo>
                <a:cubicBezTo>
                  <a:pt x="191410" y="204056"/>
                  <a:pt x="192169" y="198749"/>
                  <a:pt x="195206" y="194957"/>
                </a:cubicBezTo>
                <a:cubicBezTo>
                  <a:pt x="199002" y="191924"/>
                  <a:pt x="204317" y="191166"/>
                  <a:pt x="208113" y="194199"/>
                </a:cubicBezTo>
                <a:close/>
                <a:moveTo>
                  <a:pt x="88850" y="89473"/>
                </a:moveTo>
                <a:cubicBezTo>
                  <a:pt x="92647" y="84922"/>
                  <a:pt x="98722" y="84922"/>
                  <a:pt x="103279" y="89473"/>
                </a:cubicBezTo>
                <a:cubicBezTo>
                  <a:pt x="107076" y="93266"/>
                  <a:pt x="107076" y="99334"/>
                  <a:pt x="103279" y="103127"/>
                </a:cubicBezTo>
                <a:cubicBezTo>
                  <a:pt x="49361" y="156982"/>
                  <a:pt x="20504" y="228284"/>
                  <a:pt x="20504" y="303378"/>
                </a:cubicBezTo>
                <a:cubicBezTo>
                  <a:pt x="20504" y="454325"/>
                  <a:pt x="138971" y="577206"/>
                  <a:pt x="287054" y="586309"/>
                </a:cubicBezTo>
                <a:lnTo>
                  <a:pt x="281738" y="606030"/>
                </a:lnTo>
                <a:cubicBezTo>
                  <a:pt x="124542" y="594652"/>
                  <a:pt x="0" y="463427"/>
                  <a:pt x="0" y="303378"/>
                </a:cubicBezTo>
                <a:cubicBezTo>
                  <a:pt x="0" y="222216"/>
                  <a:pt x="31136" y="146363"/>
                  <a:pt x="88850" y="89473"/>
                </a:cubicBezTo>
                <a:close/>
                <a:moveTo>
                  <a:pt x="303871" y="0"/>
                </a:moveTo>
                <a:cubicBezTo>
                  <a:pt x="471689" y="0"/>
                  <a:pt x="607614" y="135767"/>
                  <a:pt x="607614" y="303389"/>
                </a:cubicBezTo>
                <a:cubicBezTo>
                  <a:pt x="607614" y="317042"/>
                  <a:pt x="606855" y="330694"/>
                  <a:pt x="604577" y="343588"/>
                </a:cubicBezTo>
                <a:lnTo>
                  <a:pt x="584074" y="343588"/>
                </a:lnTo>
                <a:cubicBezTo>
                  <a:pt x="586352" y="330694"/>
                  <a:pt x="587111" y="317042"/>
                  <a:pt x="587111" y="303389"/>
                </a:cubicBezTo>
                <a:cubicBezTo>
                  <a:pt x="587111" y="150936"/>
                  <a:pt x="465614" y="25788"/>
                  <a:pt x="313742" y="20479"/>
                </a:cubicBezTo>
                <a:lnTo>
                  <a:pt x="313742" y="144868"/>
                </a:lnTo>
                <a:cubicBezTo>
                  <a:pt x="313742" y="150178"/>
                  <a:pt x="309186" y="154729"/>
                  <a:pt x="303871" y="154729"/>
                </a:cubicBezTo>
                <a:cubicBezTo>
                  <a:pt x="298555" y="154729"/>
                  <a:pt x="293999" y="150178"/>
                  <a:pt x="293999" y="144868"/>
                </a:cubicBezTo>
                <a:lnTo>
                  <a:pt x="293999" y="9860"/>
                </a:lnTo>
                <a:cubicBezTo>
                  <a:pt x="293999" y="4551"/>
                  <a:pt x="298555" y="0"/>
                  <a:pt x="303871"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26" name="tracker_109732"/>
          <p:cNvSpPr>
            <a:spLocks noChangeAspect="1"/>
          </p:cNvSpPr>
          <p:nvPr>
            <p:custDataLst>
              <p:tags r:id="rId5"/>
            </p:custDataLst>
          </p:nvPr>
        </p:nvSpPr>
        <p:spPr bwMode="auto">
          <a:xfrm>
            <a:off x="10318748" y="4360910"/>
            <a:ext cx="609685" cy="427579"/>
          </a:xfrm>
          <a:custGeom>
            <a:avLst/>
            <a:gdLst>
              <a:gd name="connsiteX0" fmla="*/ 273335 w 607639"/>
              <a:gd name="connsiteY0" fmla="*/ 374599 h 426145"/>
              <a:gd name="connsiteX1" fmla="*/ 273335 w 607639"/>
              <a:gd name="connsiteY1" fmla="*/ 398061 h 426145"/>
              <a:gd name="connsiteX2" fmla="*/ 334304 w 607639"/>
              <a:gd name="connsiteY2" fmla="*/ 398061 h 426145"/>
              <a:gd name="connsiteX3" fmla="*/ 334304 w 607639"/>
              <a:gd name="connsiteY3" fmla="*/ 374599 h 426145"/>
              <a:gd name="connsiteX4" fmla="*/ 124137 w 607639"/>
              <a:gd name="connsiteY4" fmla="*/ 291153 h 426145"/>
              <a:gd name="connsiteX5" fmla="*/ 129475 w 607639"/>
              <a:gd name="connsiteY5" fmla="*/ 291153 h 426145"/>
              <a:gd name="connsiteX6" fmla="*/ 143530 w 607639"/>
              <a:gd name="connsiteY6" fmla="*/ 305196 h 426145"/>
              <a:gd name="connsiteX7" fmla="*/ 129475 w 607639"/>
              <a:gd name="connsiteY7" fmla="*/ 319238 h 426145"/>
              <a:gd name="connsiteX8" fmla="*/ 124137 w 607639"/>
              <a:gd name="connsiteY8" fmla="*/ 319238 h 426145"/>
              <a:gd name="connsiteX9" fmla="*/ 110082 w 607639"/>
              <a:gd name="connsiteY9" fmla="*/ 305196 h 426145"/>
              <a:gd name="connsiteX10" fmla="*/ 124137 w 607639"/>
              <a:gd name="connsiteY10" fmla="*/ 291153 h 426145"/>
              <a:gd name="connsiteX11" fmla="*/ 28215 w 607639"/>
              <a:gd name="connsiteY11" fmla="*/ 28084 h 426145"/>
              <a:gd name="connsiteX12" fmla="*/ 28215 w 607639"/>
              <a:gd name="connsiteY12" fmla="*/ 291147 h 426145"/>
              <a:gd name="connsiteX13" fmla="*/ 81262 w 607639"/>
              <a:gd name="connsiteY13" fmla="*/ 291147 h 426145"/>
              <a:gd name="connsiteX14" fmla="*/ 95325 w 607639"/>
              <a:gd name="connsiteY14" fmla="*/ 305189 h 426145"/>
              <a:gd name="connsiteX15" fmla="*/ 81262 w 607639"/>
              <a:gd name="connsiteY15" fmla="*/ 319231 h 426145"/>
              <a:gd name="connsiteX16" fmla="*/ 28215 w 607639"/>
              <a:gd name="connsiteY16" fmla="*/ 319231 h 426145"/>
              <a:gd name="connsiteX17" fmla="*/ 28215 w 607639"/>
              <a:gd name="connsiteY17" fmla="*/ 346426 h 426145"/>
              <a:gd name="connsiteX18" fmla="*/ 259183 w 607639"/>
              <a:gd name="connsiteY18" fmla="*/ 346426 h 426145"/>
              <a:gd name="connsiteX19" fmla="*/ 348456 w 607639"/>
              <a:gd name="connsiteY19" fmla="*/ 346426 h 426145"/>
              <a:gd name="connsiteX20" fmla="*/ 579424 w 607639"/>
              <a:gd name="connsiteY20" fmla="*/ 346426 h 426145"/>
              <a:gd name="connsiteX21" fmla="*/ 579424 w 607639"/>
              <a:gd name="connsiteY21" fmla="*/ 319231 h 426145"/>
              <a:gd name="connsiteX22" fmla="*/ 174183 w 607639"/>
              <a:gd name="connsiteY22" fmla="*/ 319231 h 426145"/>
              <a:gd name="connsiteX23" fmla="*/ 160121 w 607639"/>
              <a:gd name="connsiteY23" fmla="*/ 305189 h 426145"/>
              <a:gd name="connsiteX24" fmla="*/ 174183 w 607639"/>
              <a:gd name="connsiteY24" fmla="*/ 291147 h 426145"/>
              <a:gd name="connsiteX25" fmla="*/ 579424 w 607639"/>
              <a:gd name="connsiteY25" fmla="*/ 291147 h 426145"/>
              <a:gd name="connsiteX26" fmla="*/ 579424 w 607639"/>
              <a:gd name="connsiteY26" fmla="*/ 28084 h 426145"/>
              <a:gd name="connsiteX27" fmla="*/ 14063 w 607639"/>
              <a:gd name="connsiteY27" fmla="*/ 0 h 426145"/>
              <a:gd name="connsiteX28" fmla="*/ 593487 w 607639"/>
              <a:gd name="connsiteY28" fmla="*/ 0 h 426145"/>
              <a:gd name="connsiteX29" fmla="*/ 607639 w 607639"/>
              <a:gd name="connsiteY29" fmla="*/ 14042 h 426145"/>
              <a:gd name="connsiteX30" fmla="*/ 607639 w 607639"/>
              <a:gd name="connsiteY30" fmla="*/ 305189 h 426145"/>
              <a:gd name="connsiteX31" fmla="*/ 607639 w 607639"/>
              <a:gd name="connsiteY31" fmla="*/ 360468 h 426145"/>
              <a:gd name="connsiteX32" fmla="*/ 593487 w 607639"/>
              <a:gd name="connsiteY32" fmla="*/ 374599 h 426145"/>
              <a:gd name="connsiteX33" fmla="*/ 362519 w 607639"/>
              <a:gd name="connsiteY33" fmla="*/ 374599 h 426145"/>
              <a:gd name="connsiteX34" fmla="*/ 362519 w 607639"/>
              <a:gd name="connsiteY34" fmla="*/ 398061 h 426145"/>
              <a:gd name="connsiteX35" fmla="*/ 416456 w 607639"/>
              <a:gd name="connsiteY35" fmla="*/ 398061 h 426145"/>
              <a:gd name="connsiteX36" fmla="*/ 430608 w 607639"/>
              <a:gd name="connsiteY36" fmla="*/ 412103 h 426145"/>
              <a:gd name="connsiteX37" fmla="*/ 416456 w 607639"/>
              <a:gd name="connsiteY37" fmla="*/ 426145 h 426145"/>
              <a:gd name="connsiteX38" fmla="*/ 191094 w 607639"/>
              <a:gd name="connsiteY38" fmla="*/ 426145 h 426145"/>
              <a:gd name="connsiteX39" fmla="*/ 177032 w 607639"/>
              <a:gd name="connsiteY39" fmla="*/ 412103 h 426145"/>
              <a:gd name="connsiteX40" fmla="*/ 191094 w 607639"/>
              <a:gd name="connsiteY40" fmla="*/ 398061 h 426145"/>
              <a:gd name="connsiteX41" fmla="*/ 245121 w 607639"/>
              <a:gd name="connsiteY41" fmla="*/ 398061 h 426145"/>
              <a:gd name="connsiteX42" fmla="*/ 245121 w 607639"/>
              <a:gd name="connsiteY42" fmla="*/ 374599 h 426145"/>
              <a:gd name="connsiteX43" fmla="*/ 14063 w 607639"/>
              <a:gd name="connsiteY43" fmla="*/ 374599 h 426145"/>
              <a:gd name="connsiteX44" fmla="*/ 0 w 607639"/>
              <a:gd name="connsiteY44" fmla="*/ 360468 h 426145"/>
              <a:gd name="connsiteX45" fmla="*/ 0 w 607639"/>
              <a:gd name="connsiteY45" fmla="*/ 305189 h 426145"/>
              <a:gd name="connsiteX46" fmla="*/ 0 w 607639"/>
              <a:gd name="connsiteY46" fmla="*/ 14042 h 426145"/>
              <a:gd name="connsiteX47" fmla="*/ 14063 w 607639"/>
              <a:gd name="connsiteY47" fmla="*/ 0 h 42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639" h="426145">
                <a:moveTo>
                  <a:pt x="273335" y="374599"/>
                </a:moveTo>
                <a:lnTo>
                  <a:pt x="273335" y="398061"/>
                </a:lnTo>
                <a:lnTo>
                  <a:pt x="334304" y="398061"/>
                </a:lnTo>
                <a:lnTo>
                  <a:pt x="334304" y="374599"/>
                </a:lnTo>
                <a:close/>
                <a:moveTo>
                  <a:pt x="124137" y="291153"/>
                </a:moveTo>
                <a:lnTo>
                  <a:pt x="129475" y="291153"/>
                </a:lnTo>
                <a:cubicBezTo>
                  <a:pt x="137214" y="291153"/>
                  <a:pt x="143530" y="297463"/>
                  <a:pt x="143530" y="305196"/>
                </a:cubicBezTo>
                <a:cubicBezTo>
                  <a:pt x="143530" y="312928"/>
                  <a:pt x="137214" y="319238"/>
                  <a:pt x="129475" y="319238"/>
                </a:cubicBezTo>
                <a:lnTo>
                  <a:pt x="124137" y="319238"/>
                </a:lnTo>
                <a:cubicBezTo>
                  <a:pt x="116398" y="319238"/>
                  <a:pt x="110082" y="312928"/>
                  <a:pt x="110082" y="305196"/>
                </a:cubicBezTo>
                <a:cubicBezTo>
                  <a:pt x="110082" y="297463"/>
                  <a:pt x="116398" y="291153"/>
                  <a:pt x="124137" y="291153"/>
                </a:cubicBezTo>
                <a:close/>
                <a:moveTo>
                  <a:pt x="28215" y="28084"/>
                </a:moveTo>
                <a:lnTo>
                  <a:pt x="28215" y="291147"/>
                </a:lnTo>
                <a:lnTo>
                  <a:pt x="81262" y="291147"/>
                </a:lnTo>
                <a:cubicBezTo>
                  <a:pt x="89005" y="291147"/>
                  <a:pt x="95325" y="297457"/>
                  <a:pt x="95325" y="305189"/>
                </a:cubicBezTo>
                <a:cubicBezTo>
                  <a:pt x="95325" y="312921"/>
                  <a:pt x="89005" y="319231"/>
                  <a:pt x="81262" y="319231"/>
                </a:cubicBezTo>
                <a:lnTo>
                  <a:pt x="28215" y="319231"/>
                </a:lnTo>
                <a:lnTo>
                  <a:pt x="28215" y="346426"/>
                </a:lnTo>
                <a:lnTo>
                  <a:pt x="259183" y="346426"/>
                </a:lnTo>
                <a:lnTo>
                  <a:pt x="348456" y="346426"/>
                </a:lnTo>
                <a:lnTo>
                  <a:pt x="579424" y="346426"/>
                </a:lnTo>
                <a:lnTo>
                  <a:pt x="579424" y="319231"/>
                </a:lnTo>
                <a:lnTo>
                  <a:pt x="174183" y="319231"/>
                </a:lnTo>
                <a:cubicBezTo>
                  <a:pt x="166440" y="319231"/>
                  <a:pt x="160121" y="312921"/>
                  <a:pt x="160121" y="305189"/>
                </a:cubicBezTo>
                <a:cubicBezTo>
                  <a:pt x="160121" y="297457"/>
                  <a:pt x="166440" y="291147"/>
                  <a:pt x="174183" y="291147"/>
                </a:cubicBezTo>
                <a:lnTo>
                  <a:pt x="579424" y="291147"/>
                </a:lnTo>
                <a:lnTo>
                  <a:pt x="579424" y="28084"/>
                </a:lnTo>
                <a:close/>
                <a:moveTo>
                  <a:pt x="14063" y="0"/>
                </a:moveTo>
                <a:lnTo>
                  <a:pt x="593487" y="0"/>
                </a:lnTo>
                <a:cubicBezTo>
                  <a:pt x="601320" y="0"/>
                  <a:pt x="607639" y="6221"/>
                  <a:pt x="607639" y="14042"/>
                </a:cubicBezTo>
                <a:lnTo>
                  <a:pt x="607639" y="305189"/>
                </a:lnTo>
                <a:lnTo>
                  <a:pt x="607639" y="360468"/>
                </a:lnTo>
                <a:cubicBezTo>
                  <a:pt x="607639" y="368289"/>
                  <a:pt x="601320" y="374599"/>
                  <a:pt x="593487" y="374599"/>
                </a:cubicBezTo>
                <a:lnTo>
                  <a:pt x="362519" y="374599"/>
                </a:lnTo>
                <a:lnTo>
                  <a:pt x="362519" y="398061"/>
                </a:lnTo>
                <a:lnTo>
                  <a:pt x="416456" y="398061"/>
                </a:lnTo>
                <a:cubicBezTo>
                  <a:pt x="424288" y="398061"/>
                  <a:pt x="430608" y="404283"/>
                  <a:pt x="430608" y="412103"/>
                </a:cubicBezTo>
                <a:cubicBezTo>
                  <a:pt x="430608" y="419835"/>
                  <a:pt x="424288" y="426145"/>
                  <a:pt x="416456" y="426145"/>
                </a:cubicBezTo>
                <a:lnTo>
                  <a:pt x="191094" y="426145"/>
                </a:lnTo>
                <a:cubicBezTo>
                  <a:pt x="183351" y="426145"/>
                  <a:pt x="177032" y="419835"/>
                  <a:pt x="177032" y="412103"/>
                </a:cubicBezTo>
                <a:cubicBezTo>
                  <a:pt x="177032" y="404283"/>
                  <a:pt x="183351" y="398061"/>
                  <a:pt x="191094" y="398061"/>
                </a:cubicBezTo>
                <a:lnTo>
                  <a:pt x="245121" y="398061"/>
                </a:lnTo>
                <a:lnTo>
                  <a:pt x="245121" y="374599"/>
                </a:lnTo>
                <a:lnTo>
                  <a:pt x="14063" y="374599"/>
                </a:lnTo>
                <a:cubicBezTo>
                  <a:pt x="6319" y="374599"/>
                  <a:pt x="0" y="368289"/>
                  <a:pt x="0" y="360468"/>
                </a:cubicBezTo>
                <a:lnTo>
                  <a:pt x="0" y="305189"/>
                </a:lnTo>
                <a:lnTo>
                  <a:pt x="0" y="14042"/>
                </a:lnTo>
                <a:cubicBezTo>
                  <a:pt x="0" y="6221"/>
                  <a:pt x="6319" y="0"/>
                  <a:pt x="14063"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29" name="文本框 28"/>
          <p:cNvSpPr txBox="1"/>
          <p:nvPr>
            <p:custDataLst>
              <p:tags r:id="rId6"/>
            </p:custDataLst>
          </p:nvPr>
        </p:nvSpPr>
        <p:spPr>
          <a:xfrm>
            <a:off x="9914890" y="5073650"/>
            <a:ext cx="1647190" cy="398145"/>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r>
              <a:rPr lang="zh-CN" altLang="en-US" sz="1800" b="0" spc="-150" dirty="0">
                <a:solidFill>
                  <a:srgbClr val="988563"/>
                </a:solidFill>
                <a:latin typeface="微软雅黑 Light" panose="020B0502040204020203" pitchFamily="34" charset="-122"/>
                <a:ea typeface="微软雅黑 Light" panose="020B0502040204020203" pitchFamily="34" charset="-122"/>
              </a:rPr>
              <a:t>多核心处理器</a:t>
            </a:r>
            <a:endParaRPr lang="zh-CN" altLang="en-US" sz="1800" b="0" spc="-150" dirty="0">
              <a:solidFill>
                <a:srgbClr val="988563"/>
              </a:solidFill>
              <a:latin typeface="微软雅黑 Light" panose="020B0502040204020203" pitchFamily="34" charset="-122"/>
              <a:ea typeface="微软雅黑 Light" panose="020B0502040204020203" pitchFamily="34" charset="-122"/>
            </a:endParaRPr>
          </a:p>
        </p:txBody>
      </p:sp>
      <p:sp>
        <p:nvSpPr>
          <p:cNvPr id="3" name="矩形 2"/>
          <p:cNvSpPr/>
          <p:nvPr>
            <p:custDataLst>
              <p:tags r:id="rId7"/>
            </p:custDataLst>
          </p:nvPr>
        </p:nvSpPr>
        <p:spPr>
          <a:xfrm>
            <a:off x="-76835" y="0"/>
            <a:ext cx="6216650" cy="6858000"/>
          </a:xfrm>
          <a:prstGeom prst="rect">
            <a:avLst/>
          </a:prstGeom>
          <a:solidFill>
            <a:srgbClr val="9885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41" name="圆: 空心 2"/>
          <p:cNvSpPr/>
          <p:nvPr/>
        </p:nvSpPr>
        <p:spPr>
          <a:xfrm>
            <a:off x="-630833" y="4949848"/>
            <a:ext cx="1108629" cy="1108629"/>
          </a:xfrm>
          <a:prstGeom prst="donut">
            <a:avLst>
              <a:gd name="adj" fmla="val 11591"/>
            </a:avLst>
          </a:prstGeom>
          <a:solidFill>
            <a:schemeClr val="bg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微软雅黑 Light" panose="020B0502040204020203" pitchFamily="34" charset="-122"/>
              <a:ea typeface="微软雅黑 Light" panose="020B0502040204020203" pitchFamily="34" charset="-122"/>
            </a:endParaRPr>
          </a:p>
        </p:txBody>
      </p:sp>
      <p:sp>
        <p:nvSpPr>
          <p:cNvPr id="46" name="tracker_109732"/>
          <p:cNvSpPr>
            <a:spLocks noChangeAspect="1"/>
          </p:cNvSpPr>
          <p:nvPr>
            <p:custDataLst>
              <p:tags r:id="rId8"/>
            </p:custDataLst>
          </p:nvPr>
        </p:nvSpPr>
        <p:spPr bwMode="auto">
          <a:xfrm>
            <a:off x="4089760" y="1354367"/>
            <a:ext cx="609685" cy="608835"/>
          </a:xfrm>
          <a:custGeom>
            <a:avLst/>
            <a:gdLst>
              <a:gd name="connsiteX0" fmla="*/ 476929 w 606933"/>
              <a:gd name="connsiteY0" fmla="*/ 532769 h 606087"/>
              <a:gd name="connsiteX1" fmla="*/ 543517 w 606933"/>
              <a:gd name="connsiteY1" fmla="*/ 532769 h 606087"/>
              <a:gd name="connsiteX2" fmla="*/ 553515 w 606933"/>
              <a:gd name="connsiteY2" fmla="*/ 542754 h 606087"/>
              <a:gd name="connsiteX3" fmla="*/ 543517 w 606933"/>
              <a:gd name="connsiteY3" fmla="*/ 552739 h 606087"/>
              <a:gd name="connsiteX4" fmla="*/ 476929 w 606933"/>
              <a:gd name="connsiteY4" fmla="*/ 552739 h 606087"/>
              <a:gd name="connsiteX5" fmla="*/ 466931 w 606933"/>
              <a:gd name="connsiteY5" fmla="*/ 542754 h 606087"/>
              <a:gd name="connsiteX6" fmla="*/ 476929 w 606933"/>
              <a:gd name="connsiteY6" fmla="*/ 532769 h 606087"/>
              <a:gd name="connsiteX7" fmla="*/ 476929 w 606933"/>
              <a:gd name="connsiteY7" fmla="*/ 492759 h 606087"/>
              <a:gd name="connsiteX8" fmla="*/ 543517 w 606933"/>
              <a:gd name="connsiteY8" fmla="*/ 492759 h 606087"/>
              <a:gd name="connsiteX9" fmla="*/ 553515 w 606933"/>
              <a:gd name="connsiteY9" fmla="*/ 502780 h 606087"/>
              <a:gd name="connsiteX10" fmla="*/ 543517 w 606933"/>
              <a:gd name="connsiteY10" fmla="*/ 512800 h 606087"/>
              <a:gd name="connsiteX11" fmla="*/ 476929 w 606933"/>
              <a:gd name="connsiteY11" fmla="*/ 512800 h 606087"/>
              <a:gd name="connsiteX12" fmla="*/ 466931 w 606933"/>
              <a:gd name="connsiteY12" fmla="*/ 502780 h 606087"/>
              <a:gd name="connsiteX13" fmla="*/ 476929 w 606933"/>
              <a:gd name="connsiteY13" fmla="*/ 492759 h 606087"/>
              <a:gd name="connsiteX14" fmla="*/ 476929 w 606933"/>
              <a:gd name="connsiteY14" fmla="*/ 452819 h 606087"/>
              <a:gd name="connsiteX15" fmla="*/ 543517 w 606933"/>
              <a:gd name="connsiteY15" fmla="*/ 452819 h 606087"/>
              <a:gd name="connsiteX16" fmla="*/ 553515 w 606933"/>
              <a:gd name="connsiteY16" fmla="*/ 462804 h 606087"/>
              <a:gd name="connsiteX17" fmla="*/ 543517 w 606933"/>
              <a:gd name="connsiteY17" fmla="*/ 472789 h 606087"/>
              <a:gd name="connsiteX18" fmla="*/ 476929 w 606933"/>
              <a:gd name="connsiteY18" fmla="*/ 472789 h 606087"/>
              <a:gd name="connsiteX19" fmla="*/ 466931 w 606933"/>
              <a:gd name="connsiteY19" fmla="*/ 462804 h 606087"/>
              <a:gd name="connsiteX20" fmla="*/ 476929 w 606933"/>
              <a:gd name="connsiteY20" fmla="*/ 452819 h 606087"/>
              <a:gd name="connsiteX21" fmla="*/ 510223 w 606933"/>
              <a:gd name="connsiteY21" fmla="*/ 339635 h 606087"/>
              <a:gd name="connsiteX22" fmla="*/ 486928 w 606933"/>
              <a:gd name="connsiteY22" fmla="*/ 362904 h 606087"/>
              <a:gd name="connsiteX23" fmla="*/ 510223 w 606933"/>
              <a:gd name="connsiteY23" fmla="*/ 386273 h 606087"/>
              <a:gd name="connsiteX24" fmla="*/ 533519 w 606933"/>
              <a:gd name="connsiteY24" fmla="*/ 362904 h 606087"/>
              <a:gd name="connsiteX25" fmla="*/ 510223 w 606933"/>
              <a:gd name="connsiteY25" fmla="*/ 339635 h 606087"/>
              <a:gd name="connsiteX26" fmla="*/ 510223 w 606933"/>
              <a:gd name="connsiteY26" fmla="*/ 319662 h 606087"/>
              <a:gd name="connsiteX27" fmla="*/ 553515 w 606933"/>
              <a:gd name="connsiteY27" fmla="*/ 362904 h 606087"/>
              <a:gd name="connsiteX28" fmla="*/ 510223 w 606933"/>
              <a:gd name="connsiteY28" fmla="*/ 406246 h 606087"/>
              <a:gd name="connsiteX29" fmla="*/ 466931 w 606933"/>
              <a:gd name="connsiteY29" fmla="*/ 362904 h 606087"/>
              <a:gd name="connsiteX30" fmla="*/ 510223 w 606933"/>
              <a:gd name="connsiteY30" fmla="*/ 319662 h 606087"/>
              <a:gd name="connsiteX31" fmla="*/ 510223 w 606933"/>
              <a:gd name="connsiteY31" fmla="*/ 233081 h 606087"/>
              <a:gd name="connsiteX32" fmla="*/ 486928 w 606933"/>
              <a:gd name="connsiteY32" fmla="*/ 256450 h 606087"/>
              <a:gd name="connsiteX33" fmla="*/ 510223 w 606933"/>
              <a:gd name="connsiteY33" fmla="*/ 279719 h 606087"/>
              <a:gd name="connsiteX34" fmla="*/ 533519 w 606933"/>
              <a:gd name="connsiteY34" fmla="*/ 256450 h 606087"/>
              <a:gd name="connsiteX35" fmla="*/ 510223 w 606933"/>
              <a:gd name="connsiteY35" fmla="*/ 233081 h 606087"/>
              <a:gd name="connsiteX36" fmla="*/ 510223 w 606933"/>
              <a:gd name="connsiteY36" fmla="*/ 213108 h 606087"/>
              <a:gd name="connsiteX37" fmla="*/ 553515 w 606933"/>
              <a:gd name="connsiteY37" fmla="*/ 256450 h 606087"/>
              <a:gd name="connsiteX38" fmla="*/ 510223 w 606933"/>
              <a:gd name="connsiteY38" fmla="*/ 299692 h 606087"/>
              <a:gd name="connsiteX39" fmla="*/ 466931 w 606933"/>
              <a:gd name="connsiteY39" fmla="*/ 256450 h 606087"/>
              <a:gd name="connsiteX40" fmla="*/ 510223 w 606933"/>
              <a:gd name="connsiteY40" fmla="*/ 213108 h 606087"/>
              <a:gd name="connsiteX41" fmla="*/ 243420 w 606933"/>
              <a:gd name="connsiteY41" fmla="*/ 213108 h 606087"/>
              <a:gd name="connsiteX42" fmla="*/ 393877 w 606933"/>
              <a:gd name="connsiteY42" fmla="*/ 248170 h 606087"/>
              <a:gd name="connsiteX43" fmla="*/ 430990 w 606933"/>
              <a:gd name="connsiteY43" fmla="*/ 417487 h 606087"/>
              <a:gd name="connsiteX44" fmla="*/ 419886 w 606933"/>
              <a:gd name="connsiteY44" fmla="*/ 426177 h 606087"/>
              <a:gd name="connsiteX45" fmla="*/ 411183 w 606933"/>
              <a:gd name="connsiteY45" fmla="*/ 415089 h 606087"/>
              <a:gd name="connsiteX46" fmla="*/ 381872 w 606933"/>
              <a:gd name="connsiteY46" fmla="*/ 264153 h 606087"/>
              <a:gd name="connsiteX47" fmla="*/ 243420 w 606933"/>
              <a:gd name="connsiteY47" fmla="*/ 233086 h 606087"/>
              <a:gd name="connsiteX48" fmla="*/ 105068 w 606933"/>
              <a:gd name="connsiteY48" fmla="*/ 264153 h 606087"/>
              <a:gd name="connsiteX49" fmla="*/ 73857 w 606933"/>
              <a:gd name="connsiteY49" fmla="*/ 358251 h 606087"/>
              <a:gd name="connsiteX50" fmla="*/ 105869 w 606933"/>
              <a:gd name="connsiteY50" fmla="*/ 498299 h 606087"/>
              <a:gd name="connsiteX51" fmla="*/ 243420 w 606933"/>
              <a:gd name="connsiteY51" fmla="*/ 532762 h 606087"/>
              <a:gd name="connsiteX52" fmla="*/ 381072 w 606933"/>
              <a:gd name="connsiteY52" fmla="*/ 498299 h 606087"/>
              <a:gd name="connsiteX53" fmla="*/ 403780 w 606933"/>
              <a:gd name="connsiteY53" fmla="*/ 453548 h 606087"/>
              <a:gd name="connsiteX54" fmla="*/ 416085 w 606933"/>
              <a:gd name="connsiteY54" fmla="*/ 446555 h 606087"/>
              <a:gd name="connsiteX55" fmla="*/ 423087 w 606933"/>
              <a:gd name="connsiteY55" fmla="*/ 458842 h 606087"/>
              <a:gd name="connsiteX56" fmla="*/ 394677 w 606933"/>
              <a:gd name="connsiteY56" fmla="*/ 512983 h 606087"/>
              <a:gd name="connsiteX57" fmla="*/ 243420 w 606933"/>
              <a:gd name="connsiteY57" fmla="*/ 552740 h 606087"/>
              <a:gd name="connsiteX58" fmla="*/ 92164 w 606933"/>
              <a:gd name="connsiteY58" fmla="*/ 512983 h 606087"/>
              <a:gd name="connsiteX59" fmla="*/ 53849 w 606933"/>
              <a:gd name="connsiteY59" fmla="*/ 357252 h 606087"/>
              <a:gd name="connsiteX60" fmla="*/ 92964 w 606933"/>
              <a:gd name="connsiteY60" fmla="*/ 248170 h 606087"/>
              <a:gd name="connsiteX61" fmla="*/ 243420 w 606933"/>
              <a:gd name="connsiteY61" fmla="*/ 213108 h 606087"/>
              <a:gd name="connsiteX62" fmla="*/ 36714 w 606933"/>
              <a:gd name="connsiteY62" fmla="*/ 179818 h 606087"/>
              <a:gd name="connsiteX63" fmla="*/ 20007 w 606933"/>
              <a:gd name="connsiteY63" fmla="*/ 196501 h 606087"/>
              <a:gd name="connsiteX64" fmla="*/ 20007 w 606933"/>
              <a:gd name="connsiteY64" fmla="*/ 569424 h 606087"/>
              <a:gd name="connsiteX65" fmla="*/ 36714 w 606933"/>
              <a:gd name="connsiteY65" fmla="*/ 586107 h 606087"/>
              <a:gd name="connsiteX66" fmla="*/ 570219 w 606933"/>
              <a:gd name="connsiteY66" fmla="*/ 586107 h 606087"/>
              <a:gd name="connsiteX67" fmla="*/ 586926 w 606933"/>
              <a:gd name="connsiteY67" fmla="*/ 569424 h 606087"/>
              <a:gd name="connsiteX68" fmla="*/ 586926 w 606933"/>
              <a:gd name="connsiteY68" fmla="*/ 196501 h 606087"/>
              <a:gd name="connsiteX69" fmla="*/ 570219 w 606933"/>
              <a:gd name="connsiteY69" fmla="*/ 179818 h 606087"/>
              <a:gd name="connsiteX70" fmla="*/ 262201 w 606933"/>
              <a:gd name="connsiteY70" fmla="*/ 179818 h 606087"/>
              <a:gd name="connsiteX71" fmla="*/ 262101 w 606933"/>
              <a:gd name="connsiteY71" fmla="*/ 179818 h 606087"/>
              <a:gd name="connsiteX72" fmla="*/ 208880 w 606933"/>
              <a:gd name="connsiteY72" fmla="*/ 179818 h 606087"/>
              <a:gd name="connsiteX73" fmla="*/ 208780 w 606933"/>
              <a:gd name="connsiteY73" fmla="*/ 179818 h 606087"/>
              <a:gd name="connsiteX74" fmla="*/ 125448 w 606933"/>
              <a:gd name="connsiteY74" fmla="*/ 0 h 606087"/>
              <a:gd name="connsiteX75" fmla="*/ 142155 w 606933"/>
              <a:gd name="connsiteY75" fmla="*/ 16683 h 606087"/>
              <a:gd name="connsiteX76" fmla="*/ 140554 w 606933"/>
              <a:gd name="connsiteY76" fmla="*/ 23576 h 606087"/>
              <a:gd name="connsiteX77" fmla="*/ 214783 w 606933"/>
              <a:gd name="connsiteY77" fmla="*/ 159838 h 606087"/>
              <a:gd name="connsiteX78" fmla="*/ 256199 w 606933"/>
              <a:gd name="connsiteY78" fmla="*/ 159838 h 606087"/>
              <a:gd name="connsiteX79" fmla="*/ 330427 w 606933"/>
              <a:gd name="connsiteY79" fmla="*/ 23576 h 606087"/>
              <a:gd name="connsiteX80" fmla="*/ 328826 w 606933"/>
              <a:gd name="connsiteY80" fmla="*/ 16683 h 606087"/>
              <a:gd name="connsiteX81" fmla="*/ 345533 w 606933"/>
              <a:gd name="connsiteY81" fmla="*/ 0 h 606087"/>
              <a:gd name="connsiteX82" fmla="*/ 362239 w 606933"/>
              <a:gd name="connsiteY82" fmla="*/ 16683 h 606087"/>
              <a:gd name="connsiteX83" fmla="*/ 347934 w 606933"/>
              <a:gd name="connsiteY83" fmla="*/ 33066 h 606087"/>
              <a:gd name="connsiteX84" fmla="*/ 279007 w 606933"/>
              <a:gd name="connsiteY84" fmla="*/ 159838 h 606087"/>
              <a:gd name="connsiteX85" fmla="*/ 570219 w 606933"/>
              <a:gd name="connsiteY85" fmla="*/ 159838 h 606087"/>
              <a:gd name="connsiteX86" fmla="*/ 606933 w 606933"/>
              <a:gd name="connsiteY86" fmla="*/ 196501 h 606087"/>
              <a:gd name="connsiteX87" fmla="*/ 606933 w 606933"/>
              <a:gd name="connsiteY87" fmla="*/ 569424 h 606087"/>
              <a:gd name="connsiteX88" fmla="*/ 570219 w 606933"/>
              <a:gd name="connsiteY88" fmla="*/ 606087 h 606087"/>
              <a:gd name="connsiteX89" fmla="*/ 36714 w 606933"/>
              <a:gd name="connsiteY89" fmla="*/ 606087 h 606087"/>
              <a:gd name="connsiteX90" fmla="*/ 0 w 606933"/>
              <a:gd name="connsiteY90" fmla="*/ 569424 h 606087"/>
              <a:gd name="connsiteX91" fmla="*/ 0 w 606933"/>
              <a:gd name="connsiteY91" fmla="*/ 196501 h 606087"/>
              <a:gd name="connsiteX92" fmla="*/ 36714 w 606933"/>
              <a:gd name="connsiteY92" fmla="*/ 159838 h 606087"/>
              <a:gd name="connsiteX93" fmla="*/ 191974 w 606933"/>
              <a:gd name="connsiteY93" fmla="*/ 159838 h 606087"/>
              <a:gd name="connsiteX94" fmla="*/ 123047 w 606933"/>
              <a:gd name="connsiteY94" fmla="*/ 33066 h 606087"/>
              <a:gd name="connsiteX95" fmla="*/ 108742 w 606933"/>
              <a:gd name="connsiteY95" fmla="*/ 16683 h 606087"/>
              <a:gd name="connsiteX96" fmla="*/ 125448 w 606933"/>
              <a:gd name="connsiteY96" fmla="*/ 0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933" h="606087">
                <a:moveTo>
                  <a:pt x="476929" y="532769"/>
                </a:moveTo>
                <a:lnTo>
                  <a:pt x="543517" y="532769"/>
                </a:lnTo>
                <a:cubicBezTo>
                  <a:pt x="549116" y="532769"/>
                  <a:pt x="553515" y="537262"/>
                  <a:pt x="553515" y="542754"/>
                </a:cubicBezTo>
                <a:cubicBezTo>
                  <a:pt x="553515" y="548346"/>
                  <a:pt x="549116" y="552739"/>
                  <a:pt x="543517" y="552739"/>
                </a:cubicBezTo>
                <a:lnTo>
                  <a:pt x="476929" y="552739"/>
                </a:lnTo>
                <a:cubicBezTo>
                  <a:pt x="471330" y="552739"/>
                  <a:pt x="466931" y="548346"/>
                  <a:pt x="466931" y="542754"/>
                </a:cubicBezTo>
                <a:cubicBezTo>
                  <a:pt x="466931" y="537262"/>
                  <a:pt x="471330" y="532769"/>
                  <a:pt x="476929" y="532769"/>
                </a:cubicBezTo>
                <a:close/>
                <a:moveTo>
                  <a:pt x="476929" y="492759"/>
                </a:moveTo>
                <a:lnTo>
                  <a:pt x="543517" y="492759"/>
                </a:lnTo>
                <a:cubicBezTo>
                  <a:pt x="549116" y="492759"/>
                  <a:pt x="553515" y="497268"/>
                  <a:pt x="553515" y="502780"/>
                </a:cubicBezTo>
                <a:cubicBezTo>
                  <a:pt x="553515" y="508391"/>
                  <a:pt x="549116" y="512800"/>
                  <a:pt x="543517" y="512800"/>
                </a:cubicBezTo>
                <a:lnTo>
                  <a:pt x="476929" y="512800"/>
                </a:lnTo>
                <a:cubicBezTo>
                  <a:pt x="471330" y="512800"/>
                  <a:pt x="466931" y="508391"/>
                  <a:pt x="466931" y="502780"/>
                </a:cubicBezTo>
                <a:cubicBezTo>
                  <a:pt x="466931" y="497268"/>
                  <a:pt x="471330" y="492759"/>
                  <a:pt x="476929" y="492759"/>
                </a:cubicBezTo>
                <a:close/>
                <a:moveTo>
                  <a:pt x="476929" y="452819"/>
                </a:moveTo>
                <a:lnTo>
                  <a:pt x="543517" y="452819"/>
                </a:lnTo>
                <a:cubicBezTo>
                  <a:pt x="549116" y="452819"/>
                  <a:pt x="553515" y="457312"/>
                  <a:pt x="553515" y="462804"/>
                </a:cubicBezTo>
                <a:cubicBezTo>
                  <a:pt x="553515" y="468396"/>
                  <a:pt x="549116" y="472789"/>
                  <a:pt x="543517" y="472789"/>
                </a:cubicBezTo>
                <a:lnTo>
                  <a:pt x="476929" y="472789"/>
                </a:lnTo>
                <a:cubicBezTo>
                  <a:pt x="471330" y="472789"/>
                  <a:pt x="466931" y="468396"/>
                  <a:pt x="466931" y="462804"/>
                </a:cubicBezTo>
                <a:cubicBezTo>
                  <a:pt x="466931" y="457312"/>
                  <a:pt x="471330" y="452819"/>
                  <a:pt x="476929" y="452819"/>
                </a:cubicBezTo>
                <a:close/>
                <a:moveTo>
                  <a:pt x="510223" y="339635"/>
                </a:moveTo>
                <a:cubicBezTo>
                  <a:pt x="497326" y="339635"/>
                  <a:pt x="486928" y="350121"/>
                  <a:pt x="486928" y="362904"/>
                </a:cubicBezTo>
                <a:cubicBezTo>
                  <a:pt x="486928" y="375787"/>
                  <a:pt x="497326" y="386273"/>
                  <a:pt x="510223" y="386273"/>
                </a:cubicBezTo>
                <a:cubicBezTo>
                  <a:pt x="523121" y="386273"/>
                  <a:pt x="533519" y="375787"/>
                  <a:pt x="533519" y="362904"/>
                </a:cubicBezTo>
                <a:cubicBezTo>
                  <a:pt x="533519" y="350121"/>
                  <a:pt x="523121" y="339635"/>
                  <a:pt x="510223" y="339635"/>
                </a:cubicBezTo>
                <a:close/>
                <a:moveTo>
                  <a:pt x="510223" y="319662"/>
                </a:moveTo>
                <a:cubicBezTo>
                  <a:pt x="534119" y="319662"/>
                  <a:pt x="553515" y="339036"/>
                  <a:pt x="553515" y="362904"/>
                </a:cubicBezTo>
                <a:cubicBezTo>
                  <a:pt x="553515" y="386772"/>
                  <a:pt x="534119" y="406246"/>
                  <a:pt x="510223" y="406246"/>
                </a:cubicBezTo>
                <a:cubicBezTo>
                  <a:pt x="486328" y="406246"/>
                  <a:pt x="466931" y="386772"/>
                  <a:pt x="466931" y="362904"/>
                </a:cubicBezTo>
                <a:cubicBezTo>
                  <a:pt x="466931" y="339036"/>
                  <a:pt x="486328" y="319662"/>
                  <a:pt x="510223" y="319662"/>
                </a:cubicBezTo>
                <a:close/>
                <a:moveTo>
                  <a:pt x="510223" y="233081"/>
                </a:moveTo>
                <a:cubicBezTo>
                  <a:pt x="497326" y="233081"/>
                  <a:pt x="486928" y="243567"/>
                  <a:pt x="486928" y="256450"/>
                </a:cubicBezTo>
                <a:cubicBezTo>
                  <a:pt x="486928" y="269233"/>
                  <a:pt x="497326" y="279719"/>
                  <a:pt x="510223" y="279719"/>
                </a:cubicBezTo>
                <a:cubicBezTo>
                  <a:pt x="523121" y="279719"/>
                  <a:pt x="533519" y="269233"/>
                  <a:pt x="533519" y="256450"/>
                </a:cubicBezTo>
                <a:cubicBezTo>
                  <a:pt x="533519" y="243567"/>
                  <a:pt x="523121" y="233081"/>
                  <a:pt x="510223" y="233081"/>
                </a:cubicBezTo>
                <a:close/>
                <a:moveTo>
                  <a:pt x="510223" y="213108"/>
                </a:moveTo>
                <a:cubicBezTo>
                  <a:pt x="534119" y="213108"/>
                  <a:pt x="553515" y="232582"/>
                  <a:pt x="553515" y="256450"/>
                </a:cubicBezTo>
                <a:cubicBezTo>
                  <a:pt x="553515" y="280318"/>
                  <a:pt x="534119" y="299692"/>
                  <a:pt x="510223" y="299692"/>
                </a:cubicBezTo>
                <a:cubicBezTo>
                  <a:pt x="486328" y="299692"/>
                  <a:pt x="466931" y="280318"/>
                  <a:pt x="466931" y="256450"/>
                </a:cubicBezTo>
                <a:cubicBezTo>
                  <a:pt x="466931" y="232582"/>
                  <a:pt x="486328" y="213108"/>
                  <a:pt x="510223" y="213108"/>
                </a:cubicBezTo>
                <a:close/>
                <a:moveTo>
                  <a:pt x="243420" y="213108"/>
                </a:moveTo>
                <a:cubicBezTo>
                  <a:pt x="308345" y="213108"/>
                  <a:pt x="364666" y="226194"/>
                  <a:pt x="393877" y="248170"/>
                </a:cubicBezTo>
                <a:cubicBezTo>
                  <a:pt x="430090" y="275341"/>
                  <a:pt x="438493" y="354954"/>
                  <a:pt x="430990" y="417487"/>
                </a:cubicBezTo>
                <a:cubicBezTo>
                  <a:pt x="430390" y="422881"/>
                  <a:pt x="425388" y="426777"/>
                  <a:pt x="419886" y="426177"/>
                </a:cubicBezTo>
                <a:cubicBezTo>
                  <a:pt x="414384" y="425478"/>
                  <a:pt x="410483" y="420583"/>
                  <a:pt x="411183" y="415089"/>
                </a:cubicBezTo>
                <a:cubicBezTo>
                  <a:pt x="419186" y="348761"/>
                  <a:pt x="406281" y="282433"/>
                  <a:pt x="381872" y="264153"/>
                </a:cubicBezTo>
                <a:cubicBezTo>
                  <a:pt x="356363" y="244974"/>
                  <a:pt x="303343" y="233086"/>
                  <a:pt x="243420" y="233086"/>
                </a:cubicBezTo>
                <a:cubicBezTo>
                  <a:pt x="183598" y="233086"/>
                  <a:pt x="130578" y="244974"/>
                  <a:pt x="105068" y="264153"/>
                </a:cubicBezTo>
                <a:cubicBezTo>
                  <a:pt x="87862" y="276939"/>
                  <a:pt x="76258" y="312201"/>
                  <a:pt x="73857" y="358251"/>
                </a:cubicBezTo>
                <a:cubicBezTo>
                  <a:pt x="70656" y="418286"/>
                  <a:pt x="84461" y="478521"/>
                  <a:pt x="105869" y="498299"/>
                </a:cubicBezTo>
                <a:cubicBezTo>
                  <a:pt x="128377" y="519276"/>
                  <a:pt x="182397" y="532762"/>
                  <a:pt x="243420" y="532762"/>
                </a:cubicBezTo>
                <a:cubicBezTo>
                  <a:pt x="304443" y="532762"/>
                  <a:pt x="358463" y="519276"/>
                  <a:pt x="381072" y="498299"/>
                </a:cubicBezTo>
                <a:cubicBezTo>
                  <a:pt x="390075" y="489908"/>
                  <a:pt x="397978" y="474425"/>
                  <a:pt x="403780" y="453548"/>
                </a:cubicBezTo>
                <a:cubicBezTo>
                  <a:pt x="405281" y="448253"/>
                  <a:pt x="410783" y="445157"/>
                  <a:pt x="416085" y="446555"/>
                </a:cubicBezTo>
                <a:cubicBezTo>
                  <a:pt x="421387" y="448054"/>
                  <a:pt x="424488" y="453548"/>
                  <a:pt x="423087" y="458842"/>
                </a:cubicBezTo>
                <a:cubicBezTo>
                  <a:pt x="416085" y="483715"/>
                  <a:pt x="406581" y="501895"/>
                  <a:pt x="394677" y="512983"/>
                </a:cubicBezTo>
                <a:cubicBezTo>
                  <a:pt x="363065" y="542351"/>
                  <a:pt x="295840" y="552740"/>
                  <a:pt x="243420" y="552740"/>
                </a:cubicBezTo>
                <a:cubicBezTo>
                  <a:pt x="191101" y="552740"/>
                  <a:pt x="123876" y="542351"/>
                  <a:pt x="92164" y="512983"/>
                </a:cubicBezTo>
                <a:cubicBezTo>
                  <a:pt x="61752" y="484714"/>
                  <a:pt x="50948" y="412392"/>
                  <a:pt x="53849" y="357252"/>
                </a:cubicBezTo>
                <a:cubicBezTo>
                  <a:pt x="56650" y="304509"/>
                  <a:pt x="70856" y="264752"/>
                  <a:pt x="92964" y="248170"/>
                </a:cubicBezTo>
                <a:cubicBezTo>
                  <a:pt x="122275" y="226194"/>
                  <a:pt x="178496" y="213108"/>
                  <a:pt x="243420" y="213108"/>
                </a:cubicBezTo>
                <a:close/>
                <a:moveTo>
                  <a:pt x="36714" y="179818"/>
                </a:moveTo>
                <a:cubicBezTo>
                  <a:pt x="27510" y="179818"/>
                  <a:pt x="20007" y="187310"/>
                  <a:pt x="20007" y="196501"/>
                </a:cubicBezTo>
                <a:lnTo>
                  <a:pt x="20007" y="569424"/>
                </a:lnTo>
                <a:cubicBezTo>
                  <a:pt x="20007" y="578615"/>
                  <a:pt x="27510" y="586107"/>
                  <a:pt x="36714" y="586107"/>
                </a:cubicBezTo>
                <a:lnTo>
                  <a:pt x="570219" y="586107"/>
                </a:lnTo>
                <a:cubicBezTo>
                  <a:pt x="579423" y="586107"/>
                  <a:pt x="586926" y="578615"/>
                  <a:pt x="586926" y="569424"/>
                </a:cubicBezTo>
                <a:lnTo>
                  <a:pt x="586926" y="196501"/>
                </a:lnTo>
                <a:cubicBezTo>
                  <a:pt x="586926" y="187310"/>
                  <a:pt x="579423" y="179818"/>
                  <a:pt x="570219" y="179818"/>
                </a:cubicBezTo>
                <a:lnTo>
                  <a:pt x="262201" y="179818"/>
                </a:lnTo>
                <a:cubicBezTo>
                  <a:pt x="262101" y="179818"/>
                  <a:pt x="262101" y="179818"/>
                  <a:pt x="262101" y="179818"/>
                </a:cubicBezTo>
                <a:lnTo>
                  <a:pt x="208880" y="179818"/>
                </a:lnTo>
                <a:cubicBezTo>
                  <a:pt x="208880" y="179818"/>
                  <a:pt x="208780" y="179818"/>
                  <a:pt x="208780" y="179818"/>
                </a:cubicBezTo>
                <a:close/>
                <a:moveTo>
                  <a:pt x="125448" y="0"/>
                </a:moveTo>
                <a:cubicBezTo>
                  <a:pt x="134652" y="0"/>
                  <a:pt x="142155" y="7492"/>
                  <a:pt x="142155" y="16683"/>
                </a:cubicBezTo>
                <a:cubicBezTo>
                  <a:pt x="142155" y="19081"/>
                  <a:pt x="141555" y="21478"/>
                  <a:pt x="140554" y="23576"/>
                </a:cubicBezTo>
                <a:lnTo>
                  <a:pt x="214783" y="159838"/>
                </a:lnTo>
                <a:lnTo>
                  <a:pt x="256199" y="159838"/>
                </a:lnTo>
                <a:lnTo>
                  <a:pt x="330427" y="23576"/>
                </a:lnTo>
                <a:cubicBezTo>
                  <a:pt x="329427" y="21478"/>
                  <a:pt x="328826" y="19081"/>
                  <a:pt x="328826" y="16683"/>
                </a:cubicBezTo>
                <a:cubicBezTo>
                  <a:pt x="328826" y="7492"/>
                  <a:pt x="336329" y="0"/>
                  <a:pt x="345533" y="0"/>
                </a:cubicBezTo>
                <a:cubicBezTo>
                  <a:pt x="354736" y="0"/>
                  <a:pt x="362239" y="7492"/>
                  <a:pt x="362239" y="16683"/>
                </a:cubicBezTo>
                <a:cubicBezTo>
                  <a:pt x="362239" y="24975"/>
                  <a:pt x="356037" y="31968"/>
                  <a:pt x="347934" y="33066"/>
                </a:cubicBezTo>
                <a:lnTo>
                  <a:pt x="279007" y="159838"/>
                </a:lnTo>
                <a:lnTo>
                  <a:pt x="570219" y="159838"/>
                </a:lnTo>
                <a:cubicBezTo>
                  <a:pt x="590427" y="159838"/>
                  <a:pt x="606933" y="176222"/>
                  <a:pt x="606933" y="196501"/>
                </a:cubicBezTo>
                <a:lnTo>
                  <a:pt x="606933" y="569424"/>
                </a:lnTo>
                <a:cubicBezTo>
                  <a:pt x="606933" y="589604"/>
                  <a:pt x="590427" y="606087"/>
                  <a:pt x="570219" y="606087"/>
                </a:cubicBezTo>
                <a:lnTo>
                  <a:pt x="36714" y="606087"/>
                </a:lnTo>
                <a:cubicBezTo>
                  <a:pt x="16406" y="606087"/>
                  <a:pt x="0" y="589604"/>
                  <a:pt x="0" y="569424"/>
                </a:cubicBezTo>
                <a:lnTo>
                  <a:pt x="0" y="196501"/>
                </a:lnTo>
                <a:cubicBezTo>
                  <a:pt x="0" y="176222"/>
                  <a:pt x="16406" y="159838"/>
                  <a:pt x="36714" y="159838"/>
                </a:cubicBezTo>
                <a:lnTo>
                  <a:pt x="191974" y="159838"/>
                </a:lnTo>
                <a:lnTo>
                  <a:pt x="123047" y="33066"/>
                </a:lnTo>
                <a:cubicBezTo>
                  <a:pt x="114944" y="31968"/>
                  <a:pt x="108742" y="24975"/>
                  <a:pt x="108742" y="16683"/>
                </a:cubicBezTo>
                <a:cubicBezTo>
                  <a:pt x="108742" y="7492"/>
                  <a:pt x="116245" y="0"/>
                  <a:pt x="125448"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grpSp>
        <p:nvGrpSpPr>
          <p:cNvPr id="47" name="组合 46"/>
          <p:cNvGrpSpPr/>
          <p:nvPr>
            <p:custDataLst>
              <p:tags r:id="rId9"/>
            </p:custDataLst>
          </p:nvPr>
        </p:nvGrpSpPr>
        <p:grpSpPr>
          <a:xfrm>
            <a:off x="3276491" y="2157889"/>
            <a:ext cx="2298854" cy="947119"/>
            <a:chOff x="6568157" y="1443307"/>
            <a:chExt cx="2298854" cy="947119"/>
          </a:xfrm>
        </p:grpSpPr>
        <p:sp>
          <p:nvSpPr>
            <p:cNvPr id="48" name="矩形 47"/>
            <p:cNvSpPr/>
            <p:nvPr>
              <p:custDataLst>
                <p:tags r:id="rId10"/>
              </p:custDataLst>
            </p:nvPr>
          </p:nvSpPr>
          <p:spPr>
            <a:xfrm>
              <a:off x="6568157" y="1840147"/>
              <a:ext cx="2298854" cy="550279"/>
            </a:xfrm>
            <a:prstGeom prst="rect">
              <a:avLst/>
            </a:prstGeom>
          </p:spPr>
          <p:txBody>
            <a:bodyPr wrap="square">
              <a:spAutoFit/>
            </a:bodyPr>
            <a:lstStyle/>
            <a:p>
              <a:pPr algn="ctr">
                <a:lnSpc>
                  <a:spcPct val="130000"/>
                </a:lnSpc>
              </a:pP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如</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ALU</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PC</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REG</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Cache</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a:t>
              </a:r>
              <a:r>
                <a:rPr lang="en-US" altLang="zh-CN" sz="1200" dirty="0">
                  <a:solidFill>
                    <a:schemeClr val="bg1">
                      <a:lumMod val="50000"/>
                    </a:schemeClr>
                  </a:solidFill>
                  <a:latin typeface="微软雅黑 Light" panose="020B0502040204020203" pitchFamily="34" charset="-122"/>
                  <a:ea typeface="微软雅黑 Light" panose="020B0502040204020203" pitchFamily="34" charset="-122"/>
                </a:rPr>
                <a:t>Mem</a:t>
              </a: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等</a:t>
              </a:r>
              <a:endParaRPr kumimoji="1" lang="zh-CN" altLang="en-US" sz="12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49" name="文本框 48"/>
            <p:cNvSpPr txBox="1"/>
            <p:nvPr>
              <p:custDataLst>
                <p:tags r:id="rId11"/>
              </p:custDataLst>
            </p:nvPr>
          </p:nvSpPr>
          <p:spPr>
            <a:xfrm>
              <a:off x="6866206" y="1443307"/>
              <a:ext cx="1647460" cy="398379"/>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pPr algn="ctr"/>
              <a:r>
                <a:rPr lang="zh-CN" altLang="en-US" sz="1800" b="0" spc="-150" dirty="0">
                  <a:solidFill>
                    <a:srgbClr val="988563"/>
                  </a:solidFill>
                  <a:latin typeface="微软雅黑 Light" panose="020B0502040204020203" pitchFamily="34" charset="-122"/>
                  <a:ea typeface="微软雅黑 Light" panose="020B0502040204020203" pitchFamily="34" charset="-122"/>
                </a:rPr>
                <a:t>执行通路组件</a:t>
              </a:r>
              <a:endParaRPr lang="zh-CN" altLang="en-US" sz="1800" b="0" spc="-150" dirty="0">
                <a:solidFill>
                  <a:srgbClr val="988563"/>
                </a:solidFill>
                <a:latin typeface="微软雅黑 Light" panose="020B0502040204020203" pitchFamily="34" charset="-122"/>
                <a:ea typeface="微软雅黑 Light" panose="020B0502040204020203" pitchFamily="34" charset="-122"/>
              </a:endParaRPr>
            </a:p>
          </p:txBody>
        </p:sp>
      </p:grpSp>
      <p:grpSp>
        <p:nvGrpSpPr>
          <p:cNvPr id="51" name="组合 50"/>
          <p:cNvGrpSpPr/>
          <p:nvPr>
            <p:custDataLst>
              <p:tags r:id="rId12"/>
            </p:custDataLst>
          </p:nvPr>
        </p:nvGrpSpPr>
        <p:grpSpPr>
          <a:xfrm>
            <a:off x="588473" y="4480213"/>
            <a:ext cx="2298854" cy="947119"/>
            <a:chOff x="6568157" y="1443307"/>
            <a:chExt cx="2298854" cy="947119"/>
          </a:xfrm>
        </p:grpSpPr>
        <p:sp>
          <p:nvSpPr>
            <p:cNvPr id="52" name="矩形 51"/>
            <p:cNvSpPr/>
            <p:nvPr>
              <p:custDataLst>
                <p:tags r:id="rId13"/>
              </p:custDataLst>
            </p:nvPr>
          </p:nvSpPr>
          <p:spPr>
            <a:xfrm>
              <a:off x="6568157" y="1840147"/>
              <a:ext cx="2298854" cy="550279"/>
            </a:xfrm>
            <a:prstGeom prst="rect">
              <a:avLst/>
            </a:prstGeom>
          </p:spPr>
          <p:txBody>
            <a:bodyPr wrap="square">
              <a:spAutoFit/>
            </a:bodyPr>
            <a:lstStyle/>
            <a:p>
              <a:pPr algn="ctr">
                <a:lnSpc>
                  <a:spcPct val="130000"/>
                </a:lnSpc>
              </a:pPr>
              <a:r>
                <a:rPr lang="zh-CN" altLang="en-US" sz="1200" dirty="0">
                  <a:solidFill>
                    <a:schemeClr val="bg1">
                      <a:lumMod val="50000"/>
                    </a:schemeClr>
                  </a:solidFill>
                  <a:latin typeface="微软雅黑 Light" panose="020B0502040204020203" pitchFamily="34" charset="-122"/>
                  <a:ea typeface="微软雅黑 Light" panose="020B0502040204020203" pitchFamily="34" charset="-122"/>
                </a:rPr>
                <a:t>包括控制信号、时钟周期、流水线、任务调度等问题</a:t>
              </a:r>
              <a:endParaRPr kumimoji="1" lang="zh-CN" altLang="en-US" sz="1200" dirty="0">
                <a:solidFill>
                  <a:schemeClr val="bg1">
                    <a:lumMod val="50000"/>
                  </a:schemeClr>
                </a:solidFill>
                <a:latin typeface="微软雅黑 Light" panose="020B0502040204020203" pitchFamily="34" charset="-122"/>
                <a:ea typeface="微软雅黑 Light" panose="020B0502040204020203" pitchFamily="34" charset="-122"/>
              </a:endParaRPr>
            </a:p>
          </p:txBody>
        </p:sp>
        <p:sp>
          <p:nvSpPr>
            <p:cNvPr id="53" name="文本框 52"/>
            <p:cNvSpPr txBox="1"/>
            <p:nvPr>
              <p:custDataLst>
                <p:tags r:id="rId14"/>
              </p:custDataLst>
            </p:nvPr>
          </p:nvSpPr>
          <p:spPr>
            <a:xfrm>
              <a:off x="6866602" y="1443307"/>
              <a:ext cx="1758137" cy="398379"/>
            </a:xfrm>
            <a:prstGeom prst="rect">
              <a:avLst/>
            </a:prstGeom>
            <a:noFill/>
          </p:spPr>
          <p:txBody>
            <a:bodyPr wrap="square" rtlCol="0">
              <a:spAutoFit/>
            </a:bodyPr>
            <a:lstStyle>
              <a:defPPr>
                <a:defRPr lang="zh-CN"/>
              </a:defPPr>
              <a:lvl1pPr>
                <a:lnSpc>
                  <a:spcPct val="120000"/>
                </a:lnSpc>
                <a:defRPr sz="2800" b="1" spc="200">
                  <a:solidFill>
                    <a:srgbClr val="000000"/>
                  </a:solidFill>
                  <a:latin typeface="微软雅黑" panose="020B0503020204020204" charset="-122"/>
                  <a:ea typeface="微软雅黑" panose="020B0503020204020204" charset="-122"/>
                </a:defRPr>
              </a:lvl1pPr>
            </a:lstStyle>
            <a:p>
              <a:r>
                <a:rPr lang="zh-CN" altLang="en-US" sz="1800" b="0" spc="-150" dirty="0">
                  <a:solidFill>
                    <a:srgbClr val="988563"/>
                  </a:solidFill>
                  <a:latin typeface="微软雅黑 Light" panose="020B0502040204020203" pitchFamily="34" charset="-122"/>
                  <a:ea typeface="微软雅黑 Light" panose="020B0502040204020203" pitchFamily="34" charset="-122"/>
                </a:rPr>
                <a:t>指令的处理方式</a:t>
              </a:r>
              <a:endParaRPr lang="zh-CN" altLang="en-US" sz="1800" b="0" spc="-150" dirty="0">
                <a:solidFill>
                  <a:srgbClr val="988563"/>
                </a:solidFill>
                <a:latin typeface="微软雅黑 Light" panose="020B0502040204020203" pitchFamily="34" charset="-122"/>
                <a:ea typeface="微软雅黑 Light" panose="020B0502040204020203" pitchFamily="34" charset="-122"/>
              </a:endParaRPr>
            </a:p>
          </p:txBody>
        </p:sp>
      </p:grpSp>
      <p:sp>
        <p:nvSpPr>
          <p:cNvPr id="54" name="tracker_109732"/>
          <p:cNvSpPr>
            <a:spLocks noChangeAspect="1"/>
          </p:cNvSpPr>
          <p:nvPr>
            <p:custDataLst>
              <p:tags r:id="rId15"/>
            </p:custDataLst>
          </p:nvPr>
        </p:nvSpPr>
        <p:spPr bwMode="auto">
          <a:xfrm>
            <a:off x="4109718" y="4360910"/>
            <a:ext cx="609685" cy="427579"/>
          </a:xfrm>
          <a:custGeom>
            <a:avLst/>
            <a:gdLst>
              <a:gd name="connsiteX0" fmla="*/ 273335 w 607639"/>
              <a:gd name="connsiteY0" fmla="*/ 374599 h 426145"/>
              <a:gd name="connsiteX1" fmla="*/ 273335 w 607639"/>
              <a:gd name="connsiteY1" fmla="*/ 398061 h 426145"/>
              <a:gd name="connsiteX2" fmla="*/ 334304 w 607639"/>
              <a:gd name="connsiteY2" fmla="*/ 398061 h 426145"/>
              <a:gd name="connsiteX3" fmla="*/ 334304 w 607639"/>
              <a:gd name="connsiteY3" fmla="*/ 374599 h 426145"/>
              <a:gd name="connsiteX4" fmla="*/ 124137 w 607639"/>
              <a:gd name="connsiteY4" fmla="*/ 291153 h 426145"/>
              <a:gd name="connsiteX5" fmla="*/ 129475 w 607639"/>
              <a:gd name="connsiteY5" fmla="*/ 291153 h 426145"/>
              <a:gd name="connsiteX6" fmla="*/ 143530 w 607639"/>
              <a:gd name="connsiteY6" fmla="*/ 305196 h 426145"/>
              <a:gd name="connsiteX7" fmla="*/ 129475 w 607639"/>
              <a:gd name="connsiteY7" fmla="*/ 319238 h 426145"/>
              <a:gd name="connsiteX8" fmla="*/ 124137 w 607639"/>
              <a:gd name="connsiteY8" fmla="*/ 319238 h 426145"/>
              <a:gd name="connsiteX9" fmla="*/ 110082 w 607639"/>
              <a:gd name="connsiteY9" fmla="*/ 305196 h 426145"/>
              <a:gd name="connsiteX10" fmla="*/ 124137 w 607639"/>
              <a:gd name="connsiteY10" fmla="*/ 291153 h 426145"/>
              <a:gd name="connsiteX11" fmla="*/ 28215 w 607639"/>
              <a:gd name="connsiteY11" fmla="*/ 28084 h 426145"/>
              <a:gd name="connsiteX12" fmla="*/ 28215 w 607639"/>
              <a:gd name="connsiteY12" fmla="*/ 291147 h 426145"/>
              <a:gd name="connsiteX13" fmla="*/ 81262 w 607639"/>
              <a:gd name="connsiteY13" fmla="*/ 291147 h 426145"/>
              <a:gd name="connsiteX14" fmla="*/ 95325 w 607639"/>
              <a:gd name="connsiteY14" fmla="*/ 305189 h 426145"/>
              <a:gd name="connsiteX15" fmla="*/ 81262 w 607639"/>
              <a:gd name="connsiteY15" fmla="*/ 319231 h 426145"/>
              <a:gd name="connsiteX16" fmla="*/ 28215 w 607639"/>
              <a:gd name="connsiteY16" fmla="*/ 319231 h 426145"/>
              <a:gd name="connsiteX17" fmla="*/ 28215 w 607639"/>
              <a:gd name="connsiteY17" fmla="*/ 346426 h 426145"/>
              <a:gd name="connsiteX18" fmla="*/ 259183 w 607639"/>
              <a:gd name="connsiteY18" fmla="*/ 346426 h 426145"/>
              <a:gd name="connsiteX19" fmla="*/ 348456 w 607639"/>
              <a:gd name="connsiteY19" fmla="*/ 346426 h 426145"/>
              <a:gd name="connsiteX20" fmla="*/ 579424 w 607639"/>
              <a:gd name="connsiteY20" fmla="*/ 346426 h 426145"/>
              <a:gd name="connsiteX21" fmla="*/ 579424 w 607639"/>
              <a:gd name="connsiteY21" fmla="*/ 319231 h 426145"/>
              <a:gd name="connsiteX22" fmla="*/ 174183 w 607639"/>
              <a:gd name="connsiteY22" fmla="*/ 319231 h 426145"/>
              <a:gd name="connsiteX23" fmla="*/ 160121 w 607639"/>
              <a:gd name="connsiteY23" fmla="*/ 305189 h 426145"/>
              <a:gd name="connsiteX24" fmla="*/ 174183 w 607639"/>
              <a:gd name="connsiteY24" fmla="*/ 291147 h 426145"/>
              <a:gd name="connsiteX25" fmla="*/ 579424 w 607639"/>
              <a:gd name="connsiteY25" fmla="*/ 291147 h 426145"/>
              <a:gd name="connsiteX26" fmla="*/ 579424 w 607639"/>
              <a:gd name="connsiteY26" fmla="*/ 28084 h 426145"/>
              <a:gd name="connsiteX27" fmla="*/ 14063 w 607639"/>
              <a:gd name="connsiteY27" fmla="*/ 0 h 426145"/>
              <a:gd name="connsiteX28" fmla="*/ 593487 w 607639"/>
              <a:gd name="connsiteY28" fmla="*/ 0 h 426145"/>
              <a:gd name="connsiteX29" fmla="*/ 607639 w 607639"/>
              <a:gd name="connsiteY29" fmla="*/ 14042 h 426145"/>
              <a:gd name="connsiteX30" fmla="*/ 607639 w 607639"/>
              <a:gd name="connsiteY30" fmla="*/ 305189 h 426145"/>
              <a:gd name="connsiteX31" fmla="*/ 607639 w 607639"/>
              <a:gd name="connsiteY31" fmla="*/ 360468 h 426145"/>
              <a:gd name="connsiteX32" fmla="*/ 593487 w 607639"/>
              <a:gd name="connsiteY32" fmla="*/ 374599 h 426145"/>
              <a:gd name="connsiteX33" fmla="*/ 362519 w 607639"/>
              <a:gd name="connsiteY33" fmla="*/ 374599 h 426145"/>
              <a:gd name="connsiteX34" fmla="*/ 362519 w 607639"/>
              <a:gd name="connsiteY34" fmla="*/ 398061 h 426145"/>
              <a:gd name="connsiteX35" fmla="*/ 416456 w 607639"/>
              <a:gd name="connsiteY35" fmla="*/ 398061 h 426145"/>
              <a:gd name="connsiteX36" fmla="*/ 430608 w 607639"/>
              <a:gd name="connsiteY36" fmla="*/ 412103 h 426145"/>
              <a:gd name="connsiteX37" fmla="*/ 416456 w 607639"/>
              <a:gd name="connsiteY37" fmla="*/ 426145 h 426145"/>
              <a:gd name="connsiteX38" fmla="*/ 191094 w 607639"/>
              <a:gd name="connsiteY38" fmla="*/ 426145 h 426145"/>
              <a:gd name="connsiteX39" fmla="*/ 177032 w 607639"/>
              <a:gd name="connsiteY39" fmla="*/ 412103 h 426145"/>
              <a:gd name="connsiteX40" fmla="*/ 191094 w 607639"/>
              <a:gd name="connsiteY40" fmla="*/ 398061 h 426145"/>
              <a:gd name="connsiteX41" fmla="*/ 245121 w 607639"/>
              <a:gd name="connsiteY41" fmla="*/ 398061 h 426145"/>
              <a:gd name="connsiteX42" fmla="*/ 245121 w 607639"/>
              <a:gd name="connsiteY42" fmla="*/ 374599 h 426145"/>
              <a:gd name="connsiteX43" fmla="*/ 14063 w 607639"/>
              <a:gd name="connsiteY43" fmla="*/ 374599 h 426145"/>
              <a:gd name="connsiteX44" fmla="*/ 0 w 607639"/>
              <a:gd name="connsiteY44" fmla="*/ 360468 h 426145"/>
              <a:gd name="connsiteX45" fmla="*/ 0 w 607639"/>
              <a:gd name="connsiteY45" fmla="*/ 305189 h 426145"/>
              <a:gd name="connsiteX46" fmla="*/ 0 w 607639"/>
              <a:gd name="connsiteY46" fmla="*/ 14042 h 426145"/>
              <a:gd name="connsiteX47" fmla="*/ 14063 w 607639"/>
              <a:gd name="connsiteY47" fmla="*/ 0 h 426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639" h="426145">
                <a:moveTo>
                  <a:pt x="273335" y="374599"/>
                </a:moveTo>
                <a:lnTo>
                  <a:pt x="273335" y="398061"/>
                </a:lnTo>
                <a:lnTo>
                  <a:pt x="334304" y="398061"/>
                </a:lnTo>
                <a:lnTo>
                  <a:pt x="334304" y="374599"/>
                </a:lnTo>
                <a:close/>
                <a:moveTo>
                  <a:pt x="124137" y="291153"/>
                </a:moveTo>
                <a:lnTo>
                  <a:pt x="129475" y="291153"/>
                </a:lnTo>
                <a:cubicBezTo>
                  <a:pt x="137214" y="291153"/>
                  <a:pt x="143530" y="297463"/>
                  <a:pt x="143530" y="305196"/>
                </a:cubicBezTo>
                <a:cubicBezTo>
                  <a:pt x="143530" y="312928"/>
                  <a:pt x="137214" y="319238"/>
                  <a:pt x="129475" y="319238"/>
                </a:cubicBezTo>
                <a:lnTo>
                  <a:pt x="124137" y="319238"/>
                </a:lnTo>
                <a:cubicBezTo>
                  <a:pt x="116398" y="319238"/>
                  <a:pt x="110082" y="312928"/>
                  <a:pt x="110082" y="305196"/>
                </a:cubicBezTo>
                <a:cubicBezTo>
                  <a:pt x="110082" y="297463"/>
                  <a:pt x="116398" y="291153"/>
                  <a:pt x="124137" y="291153"/>
                </a:cubicBezTo>
                <a:close/>
                <a:moveTo>
                  <a:pt x="28215" y="28084"/>
                </a:moveTo>
                <a:lnTo>
                  <a:pt x="28215" y="291147"/>
                </a:lnTo>
                <a:lnTo>
                  <a:pt x="81262" y="291147"/>
                </a:lnTo>
                <a:cubicBezTo>
                  <a:pt x="89005" y="291147"/>
                  <a:pt x="95325" y="297457"/>
                  <a:pt x="95325" y="305189"/>
                </a:cubicBezTo>
                <a:cubicBezTo>
                  <a:pt x="95325" y="312921"/>
                  <a:pt x="89005" y="319231"/>
                  <a:pt x="81262" y="319231"/>
                </a:cubicBezTo>
                <a:lnTo>
                  <a:pt x="28215" y="319231"/>
                </a:lnTo>
                <a:lnTo>
                  <a:pt x="28215" y="346426"/>
                </a:lnTo>
                <a:lnTo>
                  <a:pt x="259183" y="346426"/>
                </a:lnTo>
                <a:lnTo>
                  <a:pt x="348456" y="346426"/>
                </a:lnTo>
                <a:lnTo>
                  <a:pt x="579424" y="346426"/>
                </a:lnTo>
                <a:lnTo>
                  <a:pt x="579424" y="319231"/>
                </a:lnTo>
                <a:lnTo>
                  <a:pt x="174183" y="319231"/>
                </a:lnTo>
                <a:cubicBezTo>
                  <a:pt x="166440" y="319231"/>
                  <a:pt x="160121" y="312921"/>
                  <a:pt x="160121" y="305189"/>
                </a:cubicBezTo>
                <a:cubicBezTo>
                  <a:pt x="160121" y="297457"/>
                  <a:pt x="166440" y="291147"/>
                  <a:pt x="174183" y="291147"/>
                </a:cubicBezTo>
                <a:lnTo>
                  <a:pt x="579424" y="291147"/>
                </a:lnTo>
                <a:lnTo>
                  <a:pt x="579424" y="28084"/>
                </a:lnTo>
                <a:close/>
                <a:moveTo>
                  <a:pt x="14063" y="0"/>
                </a:moveTo>
                <a:lnTo>
                  <a:pt x="593487" y="0"/>
                </a:lnTo>
                <a:cubicBezTo>
                  <a:pt x="601320" y="0"/>
                  <a:pt x="607639" y="6221"/>
                  <a:pt x="607639" y="14042"/>
                </a:cubicBezTo>
                <a:lnTo>
                  <a:pt x="607639" y="305189"/>
                </a:lnTo>
                <a:lnTo>
                  <a:pt x="607639" y="360468"/>
                </a:lnTo>
                <a:cubicBezTo>
                  <a:pt x="607639" y="368289"/>
                  <a:pt x="601320" y="374599"/>
                  <a:pt x="593487" y="374599"/>
                </a:cubicBezTo>
                <a:lnTo>
                  <a:pt x="362519" y="374599"/>
                </a:lnTo>
                <a:lnTo>
                  <a:pt x="362519" y="398061"/>
                </a:lnTo>
                <a:lnTo>
                  <a:pt x="416456" y="398061"/>
                </a:lnTo>
                <a:cubicBezTo>
                  <a:pt x="424288" y="398061"/>
                  <a:pt x="430608" y="404283"/>
                  <a:pt x="430608" y="412103"/>
                </a:cubicBezTo>
                <a:cubicBezTo>
                  <a:pt x="430608" y="419835"/>
                  <a:pt x="424288" y="426145"/>
                  <a:pt x="416456" y="426145"/>
                </a:cubicBezTo>
                <a:lnTo>
                  <a:pt x="191094" y="426145"/>
                </a:lnTo>
                <a:cubicBezTo>
                  <a:pt x="183351" y="426145"/>
                  <a:pt x="177032" y="419835"/>
                  <a:pt x="177032" y="412103"/>
                </a:cubicBezTo>
                <a:cubicBezTo>
                  <a:pt x="177032" y="404283"/>
                  <a:pt x="183351" y="398061"/>
                  <a:pt x="191094" y="398061"/>
                </a:cubicBezTo>
                <a:lnTo>
                  <a:pt x="245121" y="398061"/>
                </a:lnTo>
                <a:lnTo>
                  <a:pt x="245121" y="374599"/>
                </a:lnTo>
                <a:lnTo>
                  <a:pt x="14063" y="374599"/>
                </a:lnTo>
                <a:cubicBezTo>
                  <a:pt x="6319" y="374599"/>
                  <a:pt x="0" y="368289"/>
                  <a:pt x="0" y="360468"/>
                </a:cubicBezTo>
                <a:lnTo>
                  <a:pt x="0" y="305189"/>
                </a:lnTo>
                <a:lnTo>
                  <a:pt x="0" y="14042"/>
                </a:lnTo>
                <a:cubicBezTo>
                  <a:pt x="0" y="6221"/>
                  <a:pt x="6319" y="0"/>
                  <a:pt x="14063" y="0"/>
                </a:cubicBezTo>
                <a:close/>
              </a:path>
            </a:pathLst>
          </a:custGeom>
          <a:solidFill>
            <a:srgbClr val="988563"/>
          </a:solidFill>
          <a:ln>
            <a:noFill/>
          </a:ln>
        </p:spPr>
        <p:txBody>
          <a:bodyPr/>
          <a:lstStyle/>
          <a:p>
            <a:endParaRPr lang="zh-CN" altLang="en-US">
              <a:latin typeface="微软雅黑 Light" panose="020B0502040204020203" pitchFamily="34" charset="-122"/>
              <a:ea typeface="微软雅黑 Light" panose="020B0502040204020203" pitchFamily="34" charset="-122"/>
            </a:endParaRPr>
          </a:p>
        </p:txBody>
      </p:sp>
      <p:sp>
        <p:nvSpPr>
          <p:cNvPr id="59" name="矩形: 圆角 1"/>
          <p:cNvSpPr/>
          <p:nvPr>
            <p:custDataLst>
              <p:tags r:id="rId16"/>
            </p:custDataLst>
          </p:nvPr>
        </p:nvSpPr>
        <p:spPr>
          <a:xfrm>
            <a:off x="7480605" y="3676558"/>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0" name="矩形: 圆角 1"/>
          <p:cNvSpPr/>
          <p:nvPr>
            <p:custDataLst>
              <p:tags r:id="rId17"/>
            </p:custDataLst>
          </p:nvPr>
        </p:nvSpPr>
        <p:spPr>
          <a:xfrm>
            <a:off x="3697910" y="3676558"/>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1" name="矩形: 圆角 1"/>
          <p:cNvSpPr/>
          <p:nvPr>
            <p:custDataLst>
              <p:tags r:id="rId18"/>
            </p:custDataLst>
          </p:nvPr>
        </p:nvSpPr>
        <p:spPr>
          <a:xfrm>
            <a:off x="8716315" y="422818"/>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2" name="矩形: 圆角 1"/>
          <p:cNvSpPr/>
          <p:nvPr>
            <p:custDataLst>
              <p:tags r:id="rId19"/>
            </p:custDataLst>
          </p:nvPr>
        </p:nvSpPr>
        <p:spPr>
          <a:xfrm>
            <a:off x="5578780" y="422818"/>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3" name="矩形: 圆角 1"/>
          <p:cNvSpPr/>
          <p:nvPr>
            <p:custDataLst>
              <p:tags r:id="rId20"/>
            </p:custDataLst>
          </p:nvPr>
        </p:nvSpPr>
        <p:spPr>
          <a:xfrm>
            <a:off x="2441880" y="422818"/>
            <a:ext cx="2434727" cy="2767988"/>
          </a:xfrm>
          <a:prstGeom prst="roundRect">
            <a:avLst>
              <a:gd name="adj" fmla="val 2472"/>
            </a:avLst>
          </a:prstGeom>
          <a:solidFill>
            <a:schemeClr val="bg1"/>
          </a:solidFill>
          <a:ln>
            <a:noFill/>
          </a:ln>
          <a:effectLst>
            <a:outerShdw blurRad="254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Light" panose="020B0502040204020203" pitchFamily="34" charset="-122"/>
              <a:ea typeface="微软雅黑 Light" panose="020B0502040204020203" pitchFamily="34" charset="-122"/>
            </a:endParaRPr>
          </a:p>
        </p:txBody>
      </p:sp>
      <p:sp>
        <p:nvSpPr>
          <p:cNvPr id="66" name="矩形 65"/>
          <p:cNvSpPr/>
          <p:nvPr/>
        </p:nvSpPr>
        <p:spPr>
          <a:xfrm>
            <a:off x="0" y="152400"/>
            <a:ext cx="114300" cy="7143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67" name="文本框 66"/>
          <p:cNvSpPr txBox="1"/>
          <p:nvPr/>
        </p:nvSpPr>
        <p:spPr>
          <a:xfrm>
            <a:off x="287333" y="238760"/>
            <a:ext cx="3782382" cy="534035"/>
          </a:xfrm>
          <a:prstGeom prst="rect">
            <a:avLst/>
          </a:prstGeom>
          <a:noFill/>
        </p:spPr>
        <p:txBody>
          <a:bodyPr wrap="square" rtlCol="0">
            <a:spAutoFit/>
          </a:bodyPr>
          <a:p>
            <a:pPr>
              <a:lnSpc>
                <a:spcPct val="120000"/>
              </a:lnSpc>
            </a:pPr>
            <a:r>
              <a:rPr lang="zh-CN" sz="2400" spc="100">
                <a:solidFill>
                  <a:schemeClr val="bg1"/>
                </a:solidFill>
                <a:latin typeface="微软雅黑 Light" panose="020B0502040204020203" pitchFamily="34" charset="-122"/>
                <a:ea typeface="微软雅黑 Light" panose="020B0502040204020203" pitchFamily="34" charset="-122"/>
                <a:sym typeface="+mn-ea"/>
              </a:rPr>
              <a:t>具体</a:t>
            </a:r>
            <a:r>
              <a:rPr lang="zh-CN" sz="2400" spc="100">
                <a:solidFill>
                  <a:schemeClr val="bg1"/>
                </a:solidFill>
                <a:latin typeface="微软雅黑 Light" panose="020B0502040204020203" pitchFamily="34" charset="-122"/>
                <a:ea typeface="微软雅黑 Light" panose="020B0502040204020203" pitchFamily="34" charset="-122"/>
                <a:sym typeface="+mn-ea"/>
              </a:rPr>
              <a:t>展示</a:t>
            </a:r>
            <a:endParaRPr lang="zh-CN" sz="2400" spc="100">
              <a:solidFill>
                <a:schemeClr val="bg1"/>
              </a:solidFill>
              <a:latin typeface="微软雅黑 Light" panose="020B0502040204020203" pitchFamily="34" charset="-122"/>
              <a:ea typeface="微软雅黑 Light" panose="020B0502040204020203" pitchFamily="34" charset="-122"/>
              <a:sym typeface="+mn-ea"/>
            </a:endParaRPr>
          </a:p>
        </p:txBody>
      </p:sp>
      <p:pic>
        <p:nvPicPr>
          <p:cNvPr id="98" name="图片 98" descr="50d1e4e3d1d70dad1a76cfaacf2a579"/>
          <p:cNvPicPr>
            <a:picLocks noChangeAspect="1"/>
          </p:cNvPicPr>
          <p:nvPr/>
        </p:nvPicPr>
        <p:blipFill>
          <a:blip r:embed="rId21"/>
          <a:srcRect r="8885"/>
          <a:stretch>
            <a:fillRect/>
          </a:stretch>
        </p:blipFill>
        <p:spPr>
          <a:xfrm>
            <a:off x="1635760" y="668020"/>
            <a:ext cx="3653155" cy="2277110"/>
          </a:xfrm>
          <a:prstGeom prst="rect">
            <a:avLst/>
          </a:prstGeom>
        </p:spPr>
      </p:pic>
      <p:pic>
        <p:nvPicPr>
          <p:cNvPr id="107" name="图片 11"/>
          <p:cNvPicPr>
            <a:picLocks noChangeAspect="1"/>
          </p:cNvPicPr>
          <p:nvPr/>
        </p:nvPicPr>
        <p:blipFill>
          <a:blip r:embed="rId22"/>
          <a:srcRect r="26345"/>
          <a:stretch>
            <a:fillRect/>
          </a:stretch>
        </p:blipFill>
        <p:spPr>
          <a:xfrm>
            <a:off x="5356860" y="561975"/>
            <a:ext cx="3054350" cy="2543810"/>
          </a:xfrm>
          <a:prstGeom prst="rect">
            <a:avLst/>
          </a:prstGeom>
          <a:noFill/>
          <a:ln>
            <a:noFill/>
          </a:ln>
        </p:spPr>
      </p:pic>
      <p:pic>
        <p:nvPicPr>
          <p:cNvPr id="118" name="图片 118" descr="ddd7bf8945ccc2eef9ee331bcf93cbd"/>
          <p:cNvPicPr>
            <a:picLocks noChangeAspect="1"/>
          </p:cNvPicPr>
          <p:nvPr/>
        </p:nvPicPr>
        <p:blipFill>
          <a:blip r:embed="rId23"/>
          <a:srcRect r="18286"/>
          <a:stretch>
            <a:fillRect/>
          </a:stretch>
        </p:blipFill>
        <p:spPr>
          <a:xfrm>
            <a:off x="8479155" y="772795"/>
            <a:ext cx="3300095" cy="1981200"/>
          </a:xfrm>
          <a:prstGeom prst="rect">
            <a:avLst/>
          </a:prstGeom>
        </p:spPr>
      </p:pic>
      <p:pic>
        <p:nvPicPr>
          <p:cNvPr id="123" name="图片 123" descr="365e4dbfd75582f89c823d27b9e4a6c"/>
          <p:cNvPicPr>
            <a:picLocks noChangeAspect="1"/>
          </p:cNvPicPr>
          <p:nvPr/>
        </p:nvPicPr>
        <p:blipFill>
          <a:blip r:embed="rId24"/>
          <a:stretch>
            <a:fillRect/>
          </a:stretch>
        </p:blipFill>
        <p:spPr>
          <a:xfrm>
            <a:off x="3276600" y="3280410"/>
            <a:ext cx="3030855" cy="3444240"/>
          </a:xfrm>
          <a:prstGeom prst="rect">
            <a:avLst/>
          </a:prstGeom>
        </p:spPr>
      </p:pic>
      <p:pic>
        <p:nvPicPr>
          <p:cNvPr id="131" name="图片 131" descr="21f0a2d6e721975754c57a44478a422"/>
          <p:cNvPicPr>
            <a:picLocks noChangeAspect="1"/>
          </p:cNvPicPr>
          <p:nvPr/>
        </p:nvPicPr>
        <p:blipFill>
          <a:blip r:embed="rId25"/>
          <a:stretch>
            <a:fillRect/>
          </a:stretch>
        </p:blipFill>
        <p:spPr>
          <a:xfrm>
            <a:off x="7185660" y="3837305"/>
            <a:ext cx="3282950" cy="2330450"/>
          </a:xfrm>
          <a:prstGeom prst="rect">
            <a:avLst/>
          </a:prstGeo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Users\Yuki\Desktop\ppt\图片素材\27.png27"/>
          <p:cNvPicPr>
            <a:picLocks noChangeAspect="1"/>
          </p:cNvPicPr>
          <p:nvPr/>
        </p:nvPicPr>
        <p:blipFill>
          <a:blip r:embed="rId1"/>
          <a:srcRect l="24372" r="24372"/>
          <a:stretch>
            <a:fillRect/>
          </a:stretch>
        </p:blipFill>
        <p:spPr>
          <a:xfrm>
            <a:off x="0" y="0"/>
            <a:ext cx="6248400" cy="6855882"/>
          </a:xfrm>
          <a:prstGeom prst="rect">
            <a:avLst/>
          </a:prstGeom>
        </p:spPr>
      </p:pic>
      <p:sp>
        <p:nvSpPr>
          <p:cNvPr id="3" name="任意多边形: 形状 21"/>
          <p:cNvSpPr/>
          <p:nvPr/>
        </p:nvSpPr>
        <p:spPr>
          <a:xfrm>
            <a:off x="4582757" y="1568824"/>
            <a:ext cx="7254274" cy="3582296"/>
          </a:xfrm>
          <a:custGeom>
            <a:avLst/>
            <a:gdLst>
              <a:gd name="connsiteX0" fmla="*/ 0 w 7254274"/>
              <a:gd name="connsiteY0" fmla="*/ 0 h 3582296"/>
              <a:gd name="connsiteX1" fmla="*/ 7254274 w 7254274"/>
              <a:gd name="connsiteY1" fmla="*/ 0 h 3582296"/>
              <a:gd name="connsiteX2" fmla="*/ 7254274 w 7254274"/>
              <a:gd name="connsiteY2" fmla="*/ 3582296 h 3582296"/>
              <a:gd name="connsiteX3" fmla="*/ 0 w 7254274"/>
              <a:gd name="connsiteY3" fmla="*/ 3582296 h 3582296"/>
              <a:gd name="connsiteX4" fmla="*/ 0 w 7254274"/>
              <a:gd name="connsiteY4" fmla="*/ 2630245 h 3582296"/>
              <a:gd name="connsiteX5" fmla="*/ 60505 w 7254274"/>
              <a:gd name="connsiteY5" fmla="*/ 2630245 h 3582296"/>
              <a:gd name="connsiteX6" fmla="*/ 60505 w 7254274"/>
              <a:gd name="connsiteY6" fmla="*/ 3521791 h 3582296"/>
              <a:gd name="connsiteX7" fmla="*/ 7193769 w 7254274"/>
              <a:gd name="connsiteY7" fmla="*/ 3521791 h 3582296"/>
              <a:gd name="connsiteX8" fmla="*/ 7193769 w 7254274"/>
              <a:gd name="connsiteY8" fmla="*/ 60505 h 3582296"/>
              <a:gd name="connsiteX9" fmla="*/ 60505 w 7254274"/>
              <a:gd name="connsiteY9" fmla="*/ 60505 h 3582296"/>
              <a:gd name="connsiteX10" fmla="*/ 60505 w 7254274"/>
              <a:gd name="connsiteY10" fmla="*/ 952052 h 3582296"/>
              <a:gd name="connsiteX11" fmla="*/ 0 w 7254274"/>
              <a:gd name="connsiteY11" fmla="*/ 952052 h 358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254274" h="3582296">
                <a:moveTo>
                  <a:pt x="0" y="0"/>
                </a:moveTo>
                <a:lnTo>
                  <a:pt x="7254274" y="0"/>
                </a:lnTo>
                <a:lnTo>
                  <a:pt x="7254274" y="3582296"/>
                </a:lnTo>
                <a:lnTo>
                  <a:pt x="0" y="3582296"/>
                </a:lnTo>
                <a:lnTo>
                  <a:pt x="0" y="2630245"/>
                </a:lnTo>
                <a:lnTo>
                  <a:pt x="60505" y="2630245"/>
                </a:lnTo>
                <a:lnTo>
                  <a:pt x="60505" y="3521791"/>
                </a:lnTo>
                <a:lnTo>
                  <a:pt x="7193769" y="3521791"/>
                </a:lnTo>
                <a:lnTo>
                  <a:pt x="7193769" y="60505"/>
                </a:lnTo>
                <a:lnTo>
                  <a:pt x="60505" y="60505"/>
                </a:lnTo>
                <a:lnTo>
                  <a:pt x="60505" y="952052"/>
                </a:lnTo>
                <a:lnTo>
                  <a:pt x="0" y="952052"/>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 name="文本框 3"/>
          <p:cNvSpPr txBox="1"/>
          <p:nvPr/>
        </p:nvSpPr>
        <p:spPr>
          <a:xfrm>
            <a:off x="7764145" y="1978660"/>
            <a:ext cx="2732405" cy="903605"/>
          </a:xfrm>
          <a:prstGeom prst="rect">
            <a:avLst/>
          </a:prstGeom>
          <a:noFill/>
        </p:spPr>
        <p:txBody>
          <a:bodyPr wrap="square" rtlCol="0">
            <a:spAutoFit/>
          </a:bodyPr>
          <a:lstStyle/>
          <a:p>
            <a:pPr>
              <a:lnSpc>
                <a:spcPct val="120000"/>
              </a:lnSpc>
            </a:pPr>
            <a:r>
              <a:rPr lang="zh-CN" sz="4400" b="1" spc="100">
                <a:solidFill>
                  <a:srgbClr val="988563"/>
                </a:solidFill>
                <a:latin typeface="微软雅黑 Light" panose="020B0502040204020203" pitchFamily="34" charset="-122"/>
                <a:ea typeface="微软雅黑 Light" panose="020B0502040204020203" pitchFamily="34" charset="-122"/>
              </a:rPr>
              <a:t>感谢聆听</a:t>
            </a:r>
            <a:endParaRPr lang="zh-CN" sz="4400" b="1" spc="100" dirty="0">
              <a:solidFill>
                <a:srgbClr val="988563"/>
              </a:solidFill>
              <a:latin typeface="微软雅黑 Light" panose="020B0502040204020203" pitchFamily="34" charset="-122"/>
              <a:ea typeface="微软雅黑 Light" panose="020B0502040204020203" pitchFamily="34" charset="-122"/>
            </a:endParaRPr>
          </a:p>
        </p:txBody>
      </p:sp>
      <p:sp>
        <p:nvSpPr>
          <p:cNvPr id="6" name="文本框 5"/>
          <p:cNvSpPr txBox="1"/>
          <p:nvPr/>
        </p:nvSpPr>
        <p:spPr>
          <a:xfrm>
            <a:off x="8279130" y="2882265"/>
            <a:ext cx="1642745" cy="460375"/>
          </a:xfrm>
          <a:prstGeom prst="rect">
            <a:avLst/>
          </a:prstGeom>
          <a:noFill/>
          <a:ln>
            <a:noFill/>
          </a:ln>
        </p:spPr>
        <p:txBody>
          <a:bodyPr wrap="square" rtlCol="0">
            <a:spAutoFit/>
          </a:bodyPr>
          <a:lstStyle/>
          <a:p>
            <a:r>
              <a:rPr lang="en-US" altLang="zh-CN" sz="2400" dirty="0">
                <a:solidFill>
                  <a:srgbClr val="333740"/>
                </a:solidFill>
                <a:latin typeface="微软雅黑 Light" panose="020B0502040204020203" pitchFamily="34" charset="-122"/>
                <a:ea typeface="微软雅黑 Light" panose="020B0502040204020203" pitchFamily="34" charset="-122"/>
              </a:rPr>
              <a:t>THANKS</a:t>
            </a:r>
            <a:endParaRPr lang="en-US" altLang="zh-CN" sz="2400" dirty="0">
              <a:solidFill>
                <a:srgbClr val="333740"/>
              </a:solidFill>
              <a:latin typeface="微软雅黑 Light" panose="020B0502040204020203" pitchFamily="34" charset="-122"/>
              <a:ea typeface="微软雅黑 Light" panose="020B0502040204020203" pitchFamily="34" charset="-122"/>
            </a:endParaRPr>
          </a:p>
        </p:txBody>
      </p:sp>
      <p:sp>
        <p:nvSpPr>
          <p:cNvPr id="7" name="矩形 6"/>
          <p:cNvSpPr/>
          <p:nvPr/>
        </p:nvSpPr>
        <p:spPr>
          <a:xfrm>
            <a:off x="2337719" y="2617108"/>
            <a:ext cx="2887449" cy="1198880"/>
          </a:xfrm>
          <a:prstGeom prst="rect">
            <a:avLst/>
          </a:prstGeom>
        </p:spPr>
        <p:txBody>
          <a:bodyPr wrap="square">
            <a:spAutoFit/>
          </a:bodyPr>
          <a:lstStyle/>
          <a:p>
            <a:pPr algn="r"/>
            <a:r>
              <a:rPr lang="en-US" altLang="zh-CN" sz="3600" b="1" dirty="0">
                <a:solidFill>
                  <a:schemeClr val="bg1"/>
                </a:solidFill>
                <a:latin typeface="Century Gothic" panose="020B0502020202020204" pitchFamily="34" charset="0"/>
              </a:rPr>
              <a:t>TONGJI</a:t>
            </a:r>
            <a:endParaRPr lang="en-US" altLang="zh-CN" sz="3600" b="1" dirty="0">
              <a:solidFill>
                <a:schemeClr val="bg1"/>
              </a:solidFill>
              <a:latin typeface="Century Gothic" panose="020B0502020202020204" pitchFamily="34" charset="0"/>
            </a:endParaRPr>
          </a:p>
          <a:p>
            <a:pPr algn="r"/>
            <a:r>
              <a:rPr lang="en-US" altLang="zh-CN" sz="3600" b="1" dirty="0">
                <a:solidFill>
                  <a:schemeClr val="bg1"/>
                </a:solidFill>
                <a:latin typeface="Century Gothic" panose="020B0502020202020204" pitchFamily="34" charset="0"/>
              </a:rPr>
              <a:t>UNIVERSITY</a:t>
            </a:r>
            <a:endParaRPr lang="en-US" altLang="zh-CN" sz="3600" b="1" dirty="0">
              <a:solidFill>
                <a:schemeClr val="bg1"/>
              </a:solidFill>
              <a:latin typeface="Century Gothic" panose="020B0502020202020204" pitchFamily="34" charset="0"/>
            </a:endParaRPr>
          </a:p>
        </p:txBody>
      </p:sp>
      <p:pic>
        <p:nvPicPr>
          <p:cNvPr id="10" name="图片 9" descr="无背景logo"/>
          <p:cNvPicPr>
            <a:picLocks noChangeAspect="1"/>
          </p:cNvPicPr>
          <p:nvPr/>
        </p:nvPicPr>
        <p:blipFill>
          <a:blip r:embed="rId2"/>
          <a:stretch>
            <a:fillRect/>
          </a:stretch>
        </p:blipFill>
        <p:spPr>
          <a:xfrm>
            <a:off x="10072370" y="76200"/>
            <a:ext cx="1689735" cy="858520"/>
          </a:xfrm>
          <a:prstGeom prst="rect">
            <a:avLst/>
          </a:prstGeom>
        </p:spPr>
      </p:pic>
      <p:sp>
        <p:nvSpPr>
          <p:cNvPr id="5" name="文本框 4"/>
          <p:cNvSpPr txBox="1"/>
          <p:nvPr/>
        </p:nvSpPr>
        <p:spPr>
          <a:xfrm>
            <a:off x="7981315" y="3503295"/>
            <a:ext cx="2397125" cy="1281430"/>
          </a:xfrm>
          <a:prstGeom prst="rect">
            <a:avLst/>
          </a:prstGeom>
          <a:noFill/>
          <a:ln>
            <a:noFill/>
          </a:ln>
        </p:spPr>
        <p:txBody>
          <a:bodyPr wrap="square" rtlCol="0">
            <a:spAutoFit/>
          </a:bodyPr>
          <a:p>
            <a:pPr indent="457200" fontAlgn="auto">
              <a:lnSpc>
                <a:spcPts val="2320"/>
              </a:lnSpc>
            </a:pPr>
            <a:r>
              <a:rPr lang="en-US" altLang="zh-CN" sz="2000" dirty="0">
                <a:solidFill>
                  <a:srgbClr val="333740"/>
                </a:solidFill>
                <a:latin typeface="微软雅黑 Light" panose="020B0502040204020203" pitchFamily="34" charset="-122"/>
                <a:ea typeface="微软雅黑 Light" panose="020B0502040204020203" pitchFamily="34" charset="-122"/>
              </a:rPr>
              <a:t>   </a:t>
            </a:r>
            <a:endParaRPr lang="en-US" altLang="zh-CN" sz="2000" dirty="0">
              <a:solidFill>
                <a:srgbClr val="333740"/>
              </a:solidFill>
              <a:latin typeface="微软雅黑 Light" panose="020B0502040204020203" pitchFamily="34" charset="-122"/>
              <a:ea typeface="微软雅黑 Light" panose="020B0502040204020203" pitchFamily="34" charset="-122"/>
            </a:endParaRPr>
          </a:p>
          <a:p>
            <a:pPr fontAlgn="auto">
              <a:lnSpc>
                <a:spcPts val="2320"/>
              </a:lnSpc>
            </a:pPr>
            <a:r>
              <a:rPr lang="en-US" altLang="zh-CN" sz="2000" dirty="0">
                <a:solidFill>
                  <a:srgbClr val="333740"/>
                </a:solidFill>
                <a:latin typeface="微软雅黑 Light" panose="020B0502040204020203" pitchFamily="34" charset="-122"/>
                <a:ea typeface="微软雅黑 Light" panose="020B0502040204020203" pitchFamily="34" charset="-122"/>
              </a:rPr>
              <a:t> 2253744   </a:t>
            </a:r>
            <a:r>
              <a:rPr lang="zh-CN" altLang="en-US" sz="2000" dirty="0">
                <a:solidFill>
                  <a:srgbClr val="333740"/>
                </a:solidFill>
                <a:latin typeface="微软雅黑 Light" panose="020B0502040204020203" pitchFamily="34" charset="-122"/>
                <a:ea typeface="微软雅黑 Light" panose="020B0502040204020203" pitchFamily="34" charset="-122"/>
              </a:rPr>
              <a:t>林觉凯</a:t>
            </a:r>
            <a:endParaRPr lang="zh-CN" altLang="en-US" sz="2000" dirty="0">
              <a:solidFill>
                <a:srgbClr val="333740"/>
              </a:solidFill>
              <a:latin typeface="微软雅黑 Light" panose="020B0502040204020203" pitchFamily="34" charset="-122"/>
              <a:ea typeface="微软雅黑 Light" panose="020B0502040204020203" pitchFamily="34" charset="-122"/>
            </a:endParaRPr>
          </a:p>
          <a:p>
            <a:pPr fontAlgn="auto">
              <a:lnSpc>
                <a:spcPts val="2320"/>
              </a:lnSpc>
            </a:pPr>
            <a:r>
              <a:rPr lang="en-US" altLang="zh-CN" sz="2000" dirty="0">
                <a:solidFill>
                  <a:srgbClr val="333740"/>
                </a:solidFill>
                <a:latin typeface="微软雅黑 Light" panose="020B0502040204020203" pitchFamily="34" charset="-122"/>
                <a:ea typeface="微软雅黑 Light" panose="020B0502040204020203" pitchFamily="34" charset="-122"/>
                <a:sym typeface="+mn-ea"/>
              </a:rPr>
              <a:t>          </a:t>
            </a:r>
            <a:r>
              <a:rPr lang="en-US" altLang="zh-CN" sz="1600" dirty="0">
                <a:solidFill>
                  <a:srgbClr val="333740"/>
                </a:solidFill>
                <a:latin typeface="微软雅黑 Light" panose="020B0502040204020203" pitchFamily="34" charset="-122"/>
                <a:ea typeface="微软雅黑 Light" panose="020B0502040204020203" pitchFamily="34" charset="-122"/>
                <a:sym typeface="+mn-ea"/>
              </a:rPr>
              <a:t>2024.8.3</a:t>
            </a:r>
            <a:endParaRPr lang="zh-CN" altLang="en-US" sz="2000" dirty="0">
              <a:solidFill>
                <a:srgbClr val="333740"/>
              </a:solidFill>
              <a:latin typeface="微软雅黑 Light" panose="020B0502040204020203" pitchFamily="34" charset="-122"/>
              <a:ea typeface="微软雅黑 Light" panose="020B0502040204020203" pitchFamily="34" charset="-122"/>
            </a:endParaRPr>
          </a:p>
          <a:p>
            <a:pPr fontAlgn="auto">
              <a:lnSpc>
                <a:spcPts val="2320"/>
              </a:lnSpc>
            </a:pPr>
            <a:endParaRPr lang="zh-CN" altLang="en-US" sz="2000" dirty="0">
              <a:solidFill>
                <a:srgbClr val="333740"/>
              </a:solidFill>
              <a:latin typeface="微软雅黑 Light" panose="020B0502040204020203" pitchFamily="34" charset="-122"/>
              <a:ea typeface="微软雅黑 Light" panose="020B0502040204020203" pitchFamily="34" charset="-122"/>
            </a:endParaRPr>
          </a:p>
        </p:txBody>
      </p:sp>
    </p:spTree>
  </p:cSld>
  <p:clrMapOvr>
    <a:masterClrMapping/>
  </p:clrMapOvr>
  <p:transition/>
</p:sld>
</file>

<file path=ppt/tags/tag1.xml><?xml version="1.0" encoding="utf-8"?>
<p:tagLst xmlns:p="http://schemas.openxmlformats.org/presentationml/2006/main">
  <p:tag name="KSO_WM_DIAGRAM_VIRTUALLY_FRAME" val="{&quot;height&quot;:387.29055118110233,&quot;left&quot;:80.5,&quot;top&quot;:101.41488188976376,&quot;width&quot;:399.75}"/>
</p:tagLst>
</file>

<file path=ppt/tags/tag10.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100.xml><?xml version="1.0" encoding="utf-8"?>
<p:tagLst xmlns:p="http://schemas.openxmlformats.org/presentationml/2006/main">
  <p:tag name="KSO_WM_DIAGRAM_VIRTUALLY_FRAME" val="{&quot;height&quot;:540,&quot;left&quot;:482.87496062992125,&quot;top&quot;:0,&quot;width&quot;:477.12496062992125}"/>
</p:tagLst>
</file>

<file path=ppt/tags/tag101.xml><?xml version="1.0" encoding="utf-8"?>
<p:tagLst xmlns:p="http://schemas.openxmlformats.org/presentationml/2006/main">
  <p:tag name="KSO_WM_DIAGRAM_VIRTUALLY_FRAME" val="{&quot;height&quot;:540,&quot;left&quot;:482.87496062992125,&quot;top&quot;:0,&quot;width&quot;:477.12496062992125}"/>
</p:tagLst>
</file>

<file path=ppt/tags/tag102.xml><?xml version="1.0" encoding="utf-8"?>
<p:tagLst xmlns:p="http://schemas.openxmlformats.org/presentationml/2006/main">
  <p:tag name="KSO_WM_DIAGRAM_VIRTUALLY_FRAME" val="{&quot;height&quot;:540,&quot;left&quot;:482.87496062992125,&quot;top&quot;:0,&quot;width&quot;:477.12496062992125}"/>
</p:tagLst>
</file>

<file path=ppt/tags/tag103.xml><?xml version="1.0" encoding="utf-8"?>
<p:tagLst xmlns:p="http://schemas.openxmlformats.org/presentationml/2006/main">
  <p:tag name="KSO_WM_DIAGRAM_VIRTUALLY_FRAME" val="{&quot;height&quot;:540,&quot;left&quot;:482.87496062992125,&quot;top&quot;:0,&quot;width&quot;:477.12496062992125}"/>
</p:tagLst>
</file>

<file path=ppt/tags/tag104.xml><?xml version="1.0" encoding="utf-8"?>
<p:tagLst xmlns:p="http://schemas.openxmlformats.org/presentationml/2006/main">
  <p:tag name="KSO_WM_DIAGRAM_VIRTUALLY_FRAME" val="{&quot;height&quot;:540,&quot;left&quot;:482.87496062992125,&quot;top&quot;:0,&quot;width&quot;:477.12496062992125}"/>
</p:tagLst>
</file>

<file path=ppt/tags/tag105.xml><?xml version="1.0" encoding="utf-8"?>
<p:tagLst xmlns:p="http://schemas.openxmlformats.org/presentationml/2006/main">
  <p:tag name="KSO_WM_DIAGRAM_VIRTUALLY_FRAME" val="{&quot;height&quot;:540,&quot;left&quot;:482.87496062992125,&quot;top&quot;:0,&quot;width&quot;:477.12496062992125}"/>
</p:tagLst>
</file>

<file path=ppt/tags/tag106.xml><?xml version="1.0" encoding="utf-8"?>
<p:tagLst xmlns:p="http://schemas.openxmlformats.org/presentationml/2006/main">
  <p:tag name="KSO_WM_DIAGRAM_VIRTUALLY_FRAME" val="{&quot;height&quot;:540,&quot;left&quot;:482.87496062992125,&quot;top&quot;:0,&quot;width&quot;:477.12496062992125}"/>
</p:tagLst>
</file>

<file path=ppt/tags/tag107.xml><?xml version="1.0" encoding="utf-8"?>
<p:tagLst xmlns:p="http://schemas.openxmlformats.org/presentationml/2006/main">
  <p:tag name="KSO_WM_DIAGRAM_VIRTUALLY_FRAME" val="{&quot;height&quot;:540,&quot;left&quot;:482.87496062992125,&quot;top&quot;:0,&quot;width&quot;:477.12496062992125}"/>
</p:tagLst>
</file>

<file path=ppt/tags/tag108.xml><?xml version="1.0" encoding="utf-8"?>
<p:tagLst xmlns:p="http://schemas.openxmlformats.org/presentationml/2006/main">
  <p:tag name="KSO_WM_DIAGRAM_VIRTUALLY_FRAME" val="{&quot;height&quot;:540,&quot;left&quot;:482.87496062992125,&quot;top&quot;:0,&quot;width&quot;:477.12496062992125}"/>
</p:tagLst>
</file>

<file path=ppt/tags/tag109.xml><?xml version="1.0" encoding="utf-8"?>
<p:tagLst xmlns:p="http://schemas.openxmlformats.org/presentationml/2006/main">
  <p:tag name="KSO_WM_DIAGRAM_VIRTUALLY_FRAME" val="{&quot;height&quot;:540,&quot;left&quot;:482.87496062992125,&quot;top&quot;:0,&quot;width&quot;:477.12496062992125}"/>
</p:tagLst>
</file>

<file path=ppt/tags/tag11.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110.xml><?xml version="1.0" encoding="utf-8"?>
<p:tagLst xmlns:p="http://schemas.openxmlformats.org/presentationml/2006/main">
  <p:tag name="KSO_WM_DIAGRAM_VIRTUALLY_FRAME" val="{&quot;height&quot;:540,&quot;left&quot;:482.87496062992125,&quot;top&quot;:0,&quot;width&quot;:477.12496062992125}"/>
</p:tagLst>
</file>

<file path=ppt/tags/tag111.xml><?xml version="1.0" encoding="utf-8"?>
<p:tagLst xmlns:p="http://schemas.openxmlformats.org/presentationml/2006/main">
  <p:tag name="KSO_WM_DIAGRAM_VIRTUALLY_FRAME" val="{&quot;height&quot;:540,&quot;left&quot;:482.87496062992125,&quot;top&quot;:0,&quot;width&quot;:477.12496062992125}"/>
</p:tagLst>
</file>

<file path=ppt/tags/tag112.xml><?xml version="1.0" encoding="utf-8"?>
<p:tagLst xmlns:p="http://schemas.openxmlformats.org/presentationml/2006/main">
  <p:tag name="KSO_WM_DIAGRAM_VIRTUALLY_FRAME" val="{&quot;height&quot;:540,&quot;left&quot;:482.87496062992125,&quot;top&quot;:0,&quot;width&quot;:477.12496062992125}"/>
</p:tagLst>
</file>

<file path=ppt/tags/tag113.xml><?xml version="1.0" encoding="utf-8"?>
<p:tagLst xmlns:p="http://schemas.openxmlformats.org/presentationml/2006/main">
  <p:tag name="KSO_WM_DIAGRAM_VIRTUALLY_FRAME" val="{&quot;height&quot;:540,&quot;left&quot;:482.87496062992125,&quot;top&quot;:0,&quot;width&quot;:477.12496062992125}"/>
</p:tagLst>
</file>

<file path=ppt/tags/tag114.xml><?xml version="1.0" encoding="utf-8"?>
<p:tagLst xmlns:p="http://schemas.openxmlformats.org/presentationml/2006/main">
  <p:tag name="KSO_WM_DIAGRAM_VIRTUALLY_FRAME" val="{&quot;height&quot;:540,&quot;left&quot;:482.87496062992125,&quot;top&quot;:0,&quot;width&quot;:477.12496062992125}"/>
</p:tagLst>
</file>

<file path=ppt/tags/tag115.xml><?xml version="1.0" encoding="utf-8"?>
<p:tagLst xmlns:p="http://schemas.openxmlformats.org/presentationml/2006/main">
  <p:tag name="KSO_WM_DIAGRAM_VIRTUALLY_FRAME" val="{&quot;height&quot;:540,&quot;left&quot;:482.87496062992125,&quot;top&quot;:0,&quot;width&quot;:477.12496062992125}"/>
</p:tagLst>
</file>

<file path=ppt/tags/tag116.xml><?xml version="1.0" encoding="utf-8"?>
<p:tagLst xmlns:p="http://schemas.openxmlformats.org/presentationml/2006/main">
  <p:tag name="KSO_WM_DIAGRAM_VIRTUALLY_FRAME" val="{&quot;height&quot;:540,&quot;left&quot;:482.87496062992125,&quot;top&quot;:0,&quot;width&quot;:477.12496062992125}"/>
</p:tagLst>
</file>

<file path=ppt/tags/tag117.xml><?xml version="1.0" encoding="utf-8"?>
<p:tagLst xmlns:p="http://schemas.openxmlformats.org/presentationml/2006/main">
  <p:tag name="KSO_WM_DIAGRAM_VIRTUALLY_FRAME" val="{&quot;height&quot;:540,&quot;left&quot;:482.87496062992125,&quot;top&quot;:0,&quot;width&quot;:477.12496062992125}"/>
</p:tagLst>
</file>

<file path=ppt/tags/tag118.xml><?xml version="1.0" encoding="utf-8"?>
<p:tagLst xmlns:p="http://schemas.openxmlformats.org/presentationml/2006/main">
  <p:tag name="KSO_WM_DIAGRAM_VIRTUALLY_FRAME" val="{&quot;height&quot;:540,&quot;left&quot;:482.87496062992125,&quot;top&quot;:0,&quot;width&quot;:477.12496062992125}"/>
</p:tagLst>
</file>

<file path=ppt/tags/tag119.xml><?xml version="1.0" encoding="utf-8"?>
<p:tagLst xmlns:p="http://schemas.openxmlformats.org/presentationml/2006/main">
  <p:tag name="KSO_WM_DIAGRAM_VIRTUALLY_FRAME" val="{&quot;height&quot;:540,&quot;left&quot;:482.87496062992125,&quot;top&quot;:0,&quot;width&quot;:477.12496062992125}"/>
</p:tagLst>
</file>

<file path=ppt/tags/tag12.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120.xml><?xml version="1.0" encoding="utf-8"?>
<p:tagLst xmlns:p="http://schemas.openxmlformats.org/presentationml/2006/main">
  <p:tag name="KSO_WM_DIAGRAM_VIRTUALLY_FRAME" val="{&quot;height&quot;:540,&quot;left&quot;:482.87496062992125,&quot;top&quot;:0,&quot;width&quot;:477.12496062992125}"/>
</p:tagLst>
</file>

<file path=ppt/tags/tag121.xml><?xml version="1.0" encoding="utf-8"?>
<p:tagLst xmlns:p="http://schemas.openxmlformats.org/presentationml/2006/main">
  <p:tag name="KSO_WM_DIAGRAM_VIRTUALLY_FRAME" val="{&quot;height&quot;:540,&quot;left&quot;:482.87496062992125,&quot;top&quot;:0,&quot;width&quot;:477.12496062992125}"/>
</p:tagLst>
</file>

<file path=ppt/tags/tag122.xml><?xml version="1.0" encoding="utf-8"?>
<p:tagLst xmlns:p="http://schemas.openxmlformats.org/presentationml/2006/main">
  <p:tag name="KSO_WM_DIAGRAM_VIRTUALLY_FRAME" val="{&quot;height&quot;:540,&quot;left&quot;:482.87496062992125,&quot;top&quot;:0,&quot;width&quot;:477.12496062992125}"/>
</p:tagLst>
</file>

<file path=ppt/tags/tag123.xml><?xml version="1.0" encoding="utf-8"?>
<p:tagLst xmlns:p="http://schemas.openxmlformats.org/presentationml/2006/main">
  <p:tag name="KSO_WM_DIAGRAM_VIRTUALLY_FRAME" val="{&quot;height&quot;:540,&quot;left&quot;:482.87496062992125,&quot;top&quot;:0,&quot;width&quot;:477.12496062992125}"/>
</p:tagLst>
</file>

<file path=ppt/tags/tag124.xml><?xml version="1.0" encoding="utf-8"?>
<p:tagLst xmlns:p="http://schemas.openxmlformats.org/presentationml/2006/main">
  <p:tag name="commondata" val="eyJoZGlkIjoiZTQ4MDRlMTQ1ZjQ5Mjk0YzgzZDY1Zjg1N2ZlMDQwYmIifQ=="/>
</p:tagLst>
</file>

<file path=ppt/tags/tag13.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14.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15.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16.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17.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18.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19.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xml><?xml version="1.0" encoding="utf-8"?>
<p:tagLst xmlns:p="http://schemas.openxmlformats.org/presentationml/2006/main">
  <p:tag name="KSO_WM_DIAGRAM_VIRTUALLY_FRAME" val="{&quot;height&quot;:387.29055118110233,&quot;left&quot;:80.5,&quot;top&quot;:101.41488188976376,&quot;width&quot;:399.75}"/>
</p:tagLst>
</file>

<file path=ppt/tags/tag20.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1.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2.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3.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4.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5.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6.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7.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8.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29.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xml><?xml version="1.0" encoding="utf-8"?>
<p:tagLst xmlns:p="http://schemas.openxmlformats.org/presentationml/2006/main">
  <p:tag name="KSO_WM_DIAGRAM_VIRTUALLY_FRAME" val="{&quot;height&quot;:387.29055118110233,&quot;left&quot;:80.5,&quot;top&quot;:101.41488188976376,&quot;width&quot;:399.75}"/>
</p:tagLst>
</file>

<file path=ppt/tags/tag30.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1.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2.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3.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4.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5.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6.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7.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8.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DIAGRAM_VIRTUALLY_FRAME" val="{&quot;height&quot;:387.29055118110233,&quot;left&quot;:80.5,&quot;top&quot;:101.41488188976376,&quot;width&quot;:399.75}"/>
</p:tagLst>
</file>

<file path=ppt/tags/tag40.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41.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42.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43.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44.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45.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46.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47.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48.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49.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xml><?xml version="1.0" encoding="utf-8"?>
<p:tagLst xmlns:p="http://schemas.openxmlformats.org/presentationml/2006/main">
  <p:tag name="KSO_WM_DIAGRAM_VIRTUALLY_FRAME" val="{&quot;height&quot;:387.29055118110233,&quot;left&quot;:80.5,&quot;top&quot;:101.41488188976376,&quot;width&quot;:399.75}"/>
</p:tagLst>
</file>

<file path=ppt/tags/tag50.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1.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2.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3.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4.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5.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6.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7.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8.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59.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1.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2.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3.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4.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5.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6.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7.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8.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69.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xml><?xml version="1.0" encoding="utf-8"?>
<p:tagLst xmlns:p="http://schemas.openxmlformats.org/presentationml/2006/main">
  <p:tag name="KSO_WM_DIAGRAM_VIRTUALLY_FRAME" val="{&quot;height&quot;:387.29055118110233,&quot;left&quot;:80.5,&quot;top&quot;:101.41488188976376,&quot;width&quot;:399.75}"/>
</p:tagLst>
</file>

<file path=ppt/tags/tag70.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1.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2.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3.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4.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5.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6.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7.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8.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79.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8.xml><?xml version="1.0" encoding="utf-8"?>
<p:tagLst xmlns:p="http://schemas.openxmlformats.org/presentationml/2006/main">
  <p:tag name="KSO_WM_DIAGRAM_VIRTUALLY_FRAME" val="{&quot;height&quot;:387.29055118110233,&quot;left&quot;:80.5,&quot;top&quot;:101.41488188976376,&quot;width&quot;:399.75}"/>
</p:tagLst>
</file>

<file path=ppt/tags/tag80.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81.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82.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83.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84.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85.xml><?xml version="1.0" encoding="utf-8"?>
<p:tagLst xmlns:p="http://schemas.openxmlformats.org/presentationml/2006/main">
  <p:tag name="KSO_WM_DIAGRAM_VIRTUALLY_FRAME" val="{&quot;height&quot;:225.6938582677166,&quot;left&quot;:64.23968503937006,&quot;top&quot;:214.8807874015748,&quot;width&quot;:527.6772807559438}"/>
</p:tagLst>
</file>

<file path=ppt/tags/tag86.xml><?xml version="1.0" encoding="utf-8"?>
<p:tagLst xmlns:p="http://schemas.openxmlformats.org/presentationml/2006/main">
  <p:tag name="KSO_WM_DIAGRAM_VIRTUALLY_FRAME" val="{&quot;height&quot;:540,&quot;left&quot;:482.87496062992125,&quot;top&quot;:0,&quot;width&quot;:477.12496062992125}"/>
</p:tagLst>
</file>

<file path=ppt/tags/tag87.xml><?xml version="1.0" encoding="utf-8"?>
<p:tagLst xmlns:p="http://schemas.openxmlformats.org/presentationml/2006/main">
  <p:tag name="KSO_WM_DIAGRAM_VIRTUALLY_FRAME" val="{&quot;height&quot;:540,&quot;left&quot;:482.87496062992125,&quot;top&quot;:0,&quot;width&quot;:477.12496062992125}"/>
</p:tagLst>
</file>

<file path=ppt/tags/tag88.xml><?xml version="1.0" encoding="utf-8"?>
<p:tagLst xmlns:p="http://schemas.openxmlformats.org/presentationml/2006/main">
  <p:tag name="KSO_WM_DIAGRAM_VIRTUALLY_FRAME" val="{&quot;height&quot;:540,&quot;left&quot;:482.87496062992125,&quot;top&quot;:0,&quot;width&quot;:477.12496062992125}"/>
</p:tagLst>
</file>

<file path=ppt/tags/tag89.xml><?xml version="1.0" encoding="utf-8"?>
<p:tagLst xmlns:p="http://schemas.openxmlformats.org/presentationml/2006/main">
  <p:tag name="KSO_WM_DIAGRAM_VIRTUALLY_FRAME" val="{&quot;height&quot;:540,&quot;left&quot;:482.87496062992125,&quot;top&quot;:0,&quot;width&quot;:477.12496062992125}"/>
</p:tagLst>
</file>

<file path=ppt/tags/tag9.xml><?xml version="1.0" encoding="utf-8"?>
<p:tagLst xmlns:p="http://schemas.openxmlformats.org/presentationml/2006/main">
  <p:tag name="KSO_WM_DIAGRAM_VIRTUALLY_FRAME" val="{&quot;height&quot;:272.7751968503938,&quot;left&quot;:42.127716535433066,&quot;top&quot;:154.60212598425196,&quot;width&quot;:880.0085039370078}"/>
</p:tagLst>
</file>

<file path=ppt/tags/tag90.xml><?xml version="1.0" encoding="utf-8"?>
<p:tagLst xmlns:p="http://schemas.openxmlformats.org/presentationml/2006/main">
  <p:tag name="KSO_WM_DIAGRAM_VIRTUALLY_FRAME" val="{&quot;height&quot;:540,&quot;left&quot;:482.87496062992125,&quot;top&quot;:0,&quot;width&quot;:477.12496062992125}"/>
</p:tagLst>
</file>

<file path=ppt/tags/tag91.xml><?xml version="1.0" encoding="utf-8"?>
<p:tagLst xmlns:p="http://schemas.openxmlformats.org/presentationml/2006/main">
  <p:tag name="KSO_WM_DIAGRAM_VIRTUALLY_FRAME" val="{&quot;height&quot;:540,&quot;left&quot;:482.87496062992125,&quot;top&quot;:0,&quot;width&quot;:477.12496062992125}"/>
</p:tagLst>
</file>

<file path=ppt/tags/tag92.xml><?xml version="1.0" encoding="utf-8"?>
<p:tagLst xmlns:p="http://schemas.openxmlformats.org/presentationml/2006/main">
  <p:tag name="KSO_WM_DIAGRAM_VIRTUALLY_FRAME" val="{&quot;height&quot;:540,&quot;left&quot;:482.87496062992125,&quot;top&quot;:0,&quot;width&quot;:477.12496062992125}"/>
</p:tagLst>
</file>

<file path=ppt/tags/tag93.xml><?xml version="1.0" encoding="utf-8"?>
<p:tagLst xmlns:p="http://schemas.openxmlformats.org/presentationml/2006/main">
  <p:tag name="KSO_WM_DIAGRAM_VIRTUALLY_FRAME" val="{&quot;height&quot;:540,&quot;left&quot;:482.87496062992125,&quot;top&quot;:0,&quot;width&quot;:477.12496062992125}"/>
</p:tagLst>
</file>

<file path=ppt/tags/tag94.xml><?xml version="1.0" encoding="utf-8"?>
<p:tagLst xmlns:p="http://schemas.openxmlformats.org/presentationml/2006/main">
  <p:tag name="KSO_WM_DIAGRAM_VIRTUALLY_FRAME" val="{&quot;height&quot;:540,&quot;left&quot;:482.87496062992125,&quot;top&quot;:0,&quot;width&quot;:477.12496062992125}"/>
</p:tagLst>
</file>

<file path=ppt/tags/tag95.xml><?xml version="1.0" encoding="utf-8"?>
<p:tagLst xmlns:p="http://schemas.openxmlformats.org/presentationml/2006/main">
  <p:tag name="KSO_WM_DIAGRAM_VIRTUALLY_FRAME" val="{&quot;height&quot;:540,&quot;left&quot;:482.87496062992125,&quot;top&quot;:0,&quot;width&quot;:477.12496062992125}"/>
</p:tagLst>
</file>

<file path=ppt/tags/tag96.xml><?xml version="1.0" encoding="utf-8"?>
<p:tagLst xmlns:p="http://schemas.openxmlformats.org/presentationml/2006/main">
  <p:tag name="KSO_WM_DIAGRAM_VIRTUALLY_FRAME" val="{&quot;height&quot;:540,&quot;left&quot;:482.87496062992125,&quot;top&quot;:0,&quot;width&quot;:477.12496062992125}"/>
</p:tagLst>
</file>

<file path=ppt/tags/tag97.xml><?xml version="1.0" encoding="utf-8"?>
<p:tagLst xmlns:p="http://schemas.openxmlformats.org/presentationml/2006/main">
  <p:tag name="KSO_WM_DIAGRAM_VIRTUALLY_FRAME" val="{&quot;height&quot;:540,&quot;left&quot;:482.87496062992125,&quot;top&quot;:0,&quot;width&quot;:477.12496062992125}"/>
</p:tagLst>
</file>

<file path=ppt/tags/tag98.xml><?xml version="1.0" encoding="utf-8"?>
<p:tagLst xmlns:p="http://schemas.openxmlformats.org/presentationml/2006/main">
  <p:tag name="KSO_WM_DIAGRAM_VIRTUALLY_FRAME" val="{&quot;height&quot;:540,&quot;left&quot;:482.87496062992125,&quot;top&quot;:0,&quot;width&quot;:477.12496062992125}"/>
</p:tagLst>
</file>

<file path=ppt/tags/tag99.xml><?xml version="1.0" encoding="utf-8"?>
<p:tagLst xmlns:p="http://schemas.openxmlformats.org/presentationml/2006/main">
  <p:tag name="KSO_WM_DIAGRAM_VIRTUALLY_FRAME" val="{&quot;height&quot;:540,&quot;left&quot;:482.87496062992125,&quot;top&quot;:0,&quot;width&quot;:477.12496062992125}"/>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1188</Words>
  <Application>WPS 演示</Application>
  <PresentationFormat>宽屏</PresentationFormat>
  <Paragraphs>134</Paragraphs>
  <Slides>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8</vt:i4>
      </vt:variant>
    </vt:vector>
  </HeadingPairs>
  <TitlesOfParts>
    <vt:vector size="17" baseType="lpstr">
      <vt:lpstr>Arial</vt:lpstr>
      <vt:lpstr>宋体</vt:lpstr>
      <vt:lpstr>Wingdings</vt:lpstr>
      <vt:lpstr>微软雅黑 Light</vt:lpstr>
      <vt:lpstr>Century Gothic</vt:lpstr>
      <vt:lpstr>微软雅黑</vt:lpstr>
      <vt:lpstr>Calibri</vt:lpstr>
      <vt:lpstr>Arial Unicode MS</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林觉凯</dc:creator>
  <cp:lastModifiedBy>KeiK.</cp:lastModifiedBy>
  <cp:revision>86</cp:revision>
  <dcterms:created xsi:type="dcterms:W3CDTF">2023-08-09T12:44:00Z</dcterms:created>
  <dcterms:modified xsi:type="dcterms:W3CDTF">2024-08-01T14:30:39Z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2052-12.1.0.17147</vt:lpwstr>
  </property>
</Properties>
</file>

<file path=docProps/thumbnail.jpeg>
</file>